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62" r:id="rId2"/>
    <p:sldId id="311" r:id="rId3"/>
    <p:sldId id="345" r:id="rId4"/>
    <p:sldId id="363" r:id="rId5"/>
    <p:sldId id="351" r:id="rId6"/>
    <p:sldId id="353" r:id="rId7"/>
    <p:sldId id="354" r:id="rId8"/>
    <p:sldId id="352" r:id="rId9"/>
    <p:sldId id="362" r:id="rId10"/>
    <p:sldId id="361" r:id="rId11"/>
    <p:sldId id="368" r:id="rId12"/>
    <p:sldId id="369" r:id="rId13"/>
    <p:sldId id="370" r:id="rId14"/>
    <p:sldId id="376" r:id="rId15"/>
    <p:sldId id="372" r:id="rId16"/>
    <p:sldId id="373" r:id="rId17"/>
    <p:sldId id="379" r:id="rId18"/>
    <p:sldId id="381" r:id="rId19"/>
    <p:sldId id="380" r:id="rId20"/>
    <p:sldId id="374" r:id="rId21"/>
    <p:sldId id="367" r:id="rId22"/>
    <p:sldId id="329" r:id="rId23"/>
    <p:sldId id="301" r:id="rId2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66FF"/>
    <a:srgbClr val="0000FF"/>
    <a:srgbClr val="E8B806"/>
    <a:srgbClr val="FACE2E"/>
    <a:srgbClr val="CC9900"/>
    <a:srgbClr val="33CCCC"/>
    <a:srgbClr val="FF33CC"/>
    <a:srgbClr val="72BED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717" autoAdjust="0"/>
  </p:normalViewPr>
  <p:slideViewPr>
    <p:cSldViewPr>
      <p:cViewPr>
        <p:scale>
          <a:sx n="100" d="100"/>
          <a:sy n="100" d="100"/>
        </p:scale>
        <p:origin x="-534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Лист1!$B$6</c:f>
              <c:strCache>
                <c:ptCount val="1"/>
                <c:pt idx="0">
                  <c:v>Контейнеры</c:v>
                </c:pt>
              </c:strCache>
            </c:strRef>
          </c:tx>
          <c:invertIfNegative val="0"/>
          <c:cat>
            <c:numRef>
              <c:f>Лист1!$A$7:$A$10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Лист1!$B$7:$B$10</c:f>
              <c:numCache>
                <c:formatCode>General</c:formatCode>
                <c:ptCount val="4"/>
                <c:pt idx="0">
                  <c:v>112349</c:v>
                </c:pt>
                <c:pt idx="1">
                  <c:v>156872</c:v>
                </c:pt>
                <c:pt idx="2">
                  <c:v>146667</c:v>
                </c:pt>
                <c:pt idx="3">
                  <c:v>193717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239104"/>
        <c:axId val="104240640"/>
        <c:axId val="0"/>
      </c:bar3DChart>
      <c:catAx>
        <c:axId val="1042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40640"/>
        <c:crosses val="autoZero"/>
        <c:auto val="1"/>
        <c:lblAlgn val="ctr"/>
        <c:lblOffset val="100"/>
        <c:noMultiLvlLbl val="0"/>
      </c:catAx>
      <c:valAx>
        <c:axId val="10424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3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91029-1109-4D99-883D-B5F01EF08C7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74FE2-6E14-4651-B4BF-D0EFC4F5C7FE}">
      <dgm:prSet phldrT="[Текст]"/>
      <dgm:spPr/>
      <dgm:t>
        <a:bodyPr/>
        <a:lstStyle/>
        <a:p>
          <a:r>
            <a:rPr lang="ru-RU" dirty="0" smtClean="0"/>
            <a:t>ГП «АМПУ»</a:t>
          </a:r>
          <a:endParaRPr lang="ru-RU" dirty="0"/>
        </a:p>
      </dgm:t>
    </dgm:pt>
    <dgm:pt modelId="{A2612323-CCA3-4FD9-A705-25D516660E45}" type="parTrans" cxnId="{2E23AD3A-A714-4E63-A1B5-115C2895FDC3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B274F9AC-A7FA-4ED3-BE1F-C75CAEFC0D04}" type="sibTrans" cxnId="{2E23AD3A-A714-4E63-A1B5-115C2895FDC3}">
      <dgm:prSet/>
      <dgm:spPr/>
      <dgm:t>
        <a:bodyPr/>
        <a:lstStyle/>
        <a:p>
          <a:endParaRPr lang="ru-RU"/>
        </a:p>
      </dgm:t>
    </dgm:pt>
    <dgm:pt modelId="{874294ED-AF4F-4921-8E31-ABF1C83D9D1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Контроли-</a:t>
          </a:r>
          <a:r>
            <a:rPr lang="ru-RU" dirty="0" err="1" smtClean="0"/>
            <a:t>рующие</a:t>
          </a:r>
          <a:r>
            <a:rPr lang="ru-RU" dirty="0" smtClean="0"/>
            <a:t> органы</a:t>
          </a:r>
          <a:endParaRPr lang="ru-RU" dirty="0"/>
        </a:p>
      </dgm:t>
    </dgm:pt>
    <dgm:pt modelId="{751283A5-EA4D-45EE-B218-163AD3F79E2A}" type="parTrans" cxnId="{C9613B13-38A7-4AB3-A82A-FA4953036554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8DAAF5CD-0062-4BAE-8EF5-11FC555089D2}" type="sibTrans" cxnId="{C9613B13-38A7-4AB3-A82A-FA4953036554}">
      <dgm:prSet/>
      <dgm:spPr/>
      <dgm:t>
        <a:bodyPr/>
        <a:lstStyle/>
        <a:p>
          <a:endParaRPr lang="ru-RU"/>
        </a:p>
      </dgm:t>
    </dgm:pt>
    <dgm:pt modelId="{C0FC59BA-3076-4C56-8A08-6EB2AC7CC583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err="1" smtClean="0"/>
            <a:t>Экспеди</a:t>
          </a:r>
          <a:r>
            <a:rPr lang="ru-RU" dirty="0" smtClean="0"/>
            <a:t>-торы</a:t>
          </a:r>
          <a:endParaRPr lang="ru-RU" dirty="0"/>
        </a:p>
      </dgm:t>
    </dgm:pt>
    <dgm:pt modelId="{5FF951E4-62A8-4E43-B199-74209DD49269}" type="parTrans" cxnId="{C15BB6D6-E6E1-4D75-91BB-A3270441CC20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19317A69-C3B6-4F79-8BBB-B7B97CF8F50B}" type="sibTrans" cxnId="{C15BB6D6-E6E1-4D75-91BB-A3270441CC20}">
      <dgm:prSet/>
      <dgm:spPr/>
      <dgm:t>
        <a:bodyPr/>
        <a:lstStyle/>
        <a:p>
          <a:endParaRPr lang="ru-RU"/>
        </a:p>
      </dgm:t>
    </dgm:pt>
    <dgm:pt modelId="{57DC5D81-7F3B-4DD5-AFFD-C2C78B43DCC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ИСПС</a:t>
          </a:r>
          <a:endParaRPr lang="ru-RU" dirty="0"/>
        </a:p>
      </dgm:t>
    </dgm:pt>
    <dgm:pt modelId="{1F32F5F3-33A7-444F-B190-E3858DB33940}" type="sibTrans" cxnId="{832EAE75-A97E-4867-9B77-81F3B25BB739}">
      <dgm:prSet/>
      <dgm:spPr/>
      <dgm:t>
        <a:bodyPr/>
        <a:lstStyle/>
        <a:p>
          <a:endParaRPr lang="ru-RU"/>
        </a:p>
      </dgm:t>
    </dgm:pt>
    <dgm:pt modelId="{92B2D754-C134-48BB-830F-46A80E19B64D}" type="parTrans" cxnId="{832EAE75-A97E-4867-9B77-81F3B25BB739}">
      <dgm:prSet/>
      <dgm:spPr/>
      <dgm:t>
        <a:bodyPr/>
        <a:lstStyle/>
        <a:p>
          <a:endParaRPr lang="ru-RU"/>
        </a:p>
      </dgm:t>
    </dgm:pt>
    <dgm:pt modelId="{C4BC5D72-3A3E-479A-B3FE-D1B994020584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Перевоз-</a:t>
          </a:r>
          <a:r>
            <a:rPr lang="ru-RU" dirty="0" err="1" smtClean="0"/>
            <a:t>чики</a:t>
          </a:r>
          <a:endParaRPr lang="ru-RU" dirty="0"/>
        </a:p>
      </dgm:t>
    </dgm:pt>
    <dgm:pt modelId="{64563FC3-2D8C-45FE-B586-E7F057AFA1B1}" type="parTrans" cxnId="{B357B594-E621-4EA1-96EE-1948D3927437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9E994425-762E-44A5-8FF3-82394E8D9930}" type="sibTrans" cxnId="{B357B594-E621-4EA1-96EE-1948D3927437}">
      <dgm:prSet/>
      <dgm:spPr/>
      <dgm:t>
        <a:bodyPr/>
        <a:lstStyle/>
        <a:p>
          <a:endParaRPr lang="ru-RU"/>
        </a:p>
      </dgm:t>
    </dgm:pt>
    <dgm:pt modelId="{88CD3FA6-B2E5-4598-9212-22B109C16254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Агенты</a:t>
          </a:r>
          <a:endParaRPr lang="ru-RU" dirty="0"/>
        </a:p>
      </dgm:t>
    </dgm:pt>
    <dgm:pt modelId="{67F5BD3B-6E2E-4920-86F1-1416EAD76766}" type="parTrans" cxnId="{8E639AEE-C398-458A-9A48-8BA9BB1569CC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25A0A493-74EF-4DD5-BA28-8DE0433D4041}" type="sibTrans" cxnId="{8E639AEE-C398-458A-9A48-8BA9BB1569CC}">
      <dgm:prSet/>
      <dgm:spPr/>
      <dgm:t>
        <a:bodyPr/>
        <a:lstStyle/>
        <a:p>
          <a:endParaRPr lang="ru-RU"/>
        </a:p>
      </dgm:t>
    </dgm:pt>
    <dgm:pt modelId="{9760A116-6DFB-426F-9F28-635E88564E76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Весовые комп-</a:t>
          </a:r>
          <a:r>
            <a:rPr lang="ru-RU" dirty="0" err="1" smtClean="0"/>
            <a:t>лексы</a:t>
          </a:r>
          <a:endParaRPr lang="ru-RU" dirty="0"/>
        </a:p>
      </dgm:t>
    </dgm:pt>
    <dgm:pt modelId="{499C37C1-428F-4BB1-B031-DDF1DEC404A9}" type="parTrans" cxnId="{CC882EAF-B34D-482D-9F29-856F41B6A435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DE7D663F-D126-49B2-9A50-75838D9848D2}" type="sibTrans" cxnId="{CC882EAF-B34D-482D-9F29-856F41B6A435}">
      <dgm:prSet/>
      <dgm:spPr/>
      <dgm:t>
        <a:bodyPr/>
        <a:lstStyle/>
        <a:p>
          <a:endParaRPr lang="ru-RU"/>
        </a:p>
      </dgm:t>
    </dgm:pt>
    <dgm:pt modelId="{58ECDDAD-F5E4-4462-9DF2-BDADC21B6DD7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Портовые операторы</a:t>
          </a:r>
          <a:endParaRPr lang="ru-RU" dirty="0"/>
        </a:p>
      </dgm:t>
    </dgm:pt>
    <dgm:pt modelId="{8EB387AE-F0AE-44F8-9108-E1E0345E2B67}" type="parTrans" cxnId="{59F57274-AE5F-4F89-B1BB-716381A9D260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2C8FD917-6DAD-4940-B7DB-25310F866C1C}" type="sibTrans" cxnId="{59F57274-AE5F-4F89-B1BB-716381A9D260}">
      <dgm:prSet/>
      <dgm:spPr/>
      <dgm:t>
        <a:bodyPr/>
        <a:lstStyle/>
        <a:p>
          <a:endParaRPr lang="ru-RU"/>
        </a:p>
      </dgm:t>
    </dgm:pt>
    <dgm:pt modelId="{0F1BE64F-A4FE-466F-84EB-EE5858C14347}">
      <dgm:prSet phldrT="[Текст]"/>
      <dgm:spPr>
        <a:solidFill>
          <a:schemeClr val="accent6"/>
        </a:solidFill>
      </dgm:spPr>
      <dgm:t>
        <a:bodyPr/>
        <a:lstStyle/>
        <a:p>
          <a:endParaRPr lang="ru-RU" dirty="0"/>
        </a:p>
      </dgm:t>
    </dgm:pt>
    <dgm:pt modelId="{47DD7754-271A-4028-9FB9-97B05807F483}" type="parTrans" cxnId="{D0D51C44-4027-48D7-B9CD-0C4ACF3BA5DE}">
      <dgm:prSet/>
      <dgm:spPr/>
      <dgm:t>
        <a:bodyPr/>
        <a:lstStyle/>
        <a:p>
          <a:endParaRPr lang="ru-RU"/>
        </a:p>
      </dgm:t>
    </dgm:pt>
    <dgm:pt modelId="{BB3D94DD-3421-4AE6-AC40-E3B098D4DA47}" type="sibTrans" cxnId="{D0D51C44-4027-48D7-B9CD-0C4ACF3BA5DE}">
      <dgm:prSet/>
      <dgm:spPr/>
      <dgm:t>
        <a:bodyPr/>
        <a:lstStyle/>
        <a:p>
          <a:endParaRPr lang="ru-RU"/>
        </a:p>
      </dgm:t>
    </dgm:pt>
    <dgm:pt modelId="{A0C4B4C4-80AB-4066-8F69-9BF9DFB0CD6D}" type="pres">
      <dgm:prSet presAssocID="{59691029-1109-4D99-883D-B5F01EF08C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D9D993-3A62-4FD4-B7D2-133980DDFC12}" type="pres">
      <dgm:prSet presAssocID="{57DC5D81-7F3B-4DD5-AFFD-C2C78B43DCC5}" presName="singleCycle" presStyleCnt="0"/>
      <dgm:spPr/>
    </dgm:pt>
    <dgm:pt modelId="{2FB3A833-3562-4315-B7A6-A50434648B6B}" type="pres">
      <dgm:prSet presAssocID="{57DC5D81-7F3B-4DD5-AFFD-C2C78B43DCC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74B68DF-74AC-40B5-968D-5EC6C27CC077}" type="pres">
      <dgm:prSet presAssocID="{A2612323-CCA3-4FD9-A705-25D516660E45}" presName="Name56" presStyleLbl="parChTrans1D2" presStyleIdx="0" presStyleCnt="7"/>
      <dgm:spPr/>
      <dgm:t>
        <a:bodyPr/>
        <a:lstStyle/>
        <a:p>
          <a:endParaRPr lang="ru-RU"/>
        </a:p>
      </dgm:t>
    </dgm:pt>
    <dgm:pt modelId="{C584793B-F7C0-479B-96D8-D9B888D95877}" type="pres">
      <dgm:prSet presAssocID="{89574FE2-6E14-4651-B4BF-D0EFC4F5C7FE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FB0A-9DB6-4093-AB54-771C0F900270}" type="pres">
      <dgm:prSet presAssocID="{751283A5-EA4D-45EE-B218-163AD3F79E2A}" presName="Name56" presStyleLbl="parChTrans1D2" presStyleIdx="1" presStyleCnt="7"/>
      <dgm:spPr/>
      <dgm:t>
        <a:bodyPr/>
        <a:lstStyle/>
        <a:p>
          <a:endParaRPr lang="ru-RU"/>
        </a:p>
      </dgm:t>
    </dgm:pt>
    <dgm:pt modelId="{7ADFAF58-3436-4850-AC81-9D78BC46AA23}" type="pres">
      <dgm:prSet presAssocID="{874294ED-AF4F-4921-8E31-ABF1C83D9D18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C7C9-B4A8-48AE-BDBC-8868948B3CDE}" type="pres">
      <dgm:prSet presAssocID="{64563FC3-2D8C-45FE-B586-E7F057AFA1B1}" presName="Name56" presStyleLbl="parChTrans1D2" presStyleIdx="2" presStyleCnt="7"/>
      <dgm:spPr/>
      <dgm:t>
        <a:bodyPr/>
        <a:lstStyle/>
        <a:p>
          <a:endParaRPr lang="ru-RU"/>
        </a:p>
      </dgm:t>
    </dgm:pt>
    <dgm:pt modelId="{1751E3F4-1E27-435F-B2BF-49CDC7D06E86}" type="pres">
      <dgm:prSet presAssocID="{C4BC5D72-3A3E-479A-B3FE-D1B994020584}" presName="text0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5C4332-DEBE-48FD-957F-78BFE8BB8DED}" type="pres">
      <dgm:prSet presAssocID="{67F5BD3B-6E2E-4920-86F1-1416EAD7676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6E699845-DE48-4318-AC3C-073EE57E1D03}" type="pres">
      <dgm:prSet presAssocID="{88CD3FA6-B2E5-4598-9212-22B109C16254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99A0-A96A-467A-92D6-36C1FEE6EB50}" type="pres">
      <dgm:prSet presAssocID="{499C37C1-428F-4BB1-B031-DDF1DEC404A9}" presName="Name56" presStyleLbl="parChTrans1D2" presStyleIdx="4" presStyleCnt="7"/>
      <dgm:spPr/>
      <dgm:t>
        <a:bodyPr/>
        <a:lstStyle/>
        <a:p>
          <a:endParaRPr lang="ru-RU"/>
        </a:p>
      </dgm:t>
    </dgm:pt>
    <dgm:pt modelId="{67F28C1D-EA8B-460E-91E2-0C74769C7765}" type="pres">
      <dgm:prSet presAssocID="{9760A116-6DFB-426F-9F28-635E88564E76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6B9F-BDAB-4DAF-93D4-ABA0E8C0D9EA}" type="pres">
      <dgm:prSet presAssocID="{8EB387AE-F0AE-44F8-9108-E1E0345E2B67}" presName="Name56" presStyleLbl="parChTrans1D2" presStyleIdx="5" presStyleCnt="7"/>
      <dgm:spPr/>
      <dgm:t>
        <a:bodyPr/>
        <a:lstStyle/>
        <a:p>
          <a:endParaRPr lang="ru-RU"/>
        </a:p>
      </dgm:t>
    </dgm:pt>
    <dgm:pt modelId="{A8E66180-27BE-46CE-AF60-B738A830EB88}" type="pres">
      <dgm:prSet presAssocID="{58ECDDAD-F5E4-4462-9DF2-BDADC21B6DD7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33E3A-F5D7-483A-B848-89BF421BDCD6}" type="pres">
      <dgm:prSet presAssocID="{5FF951E4-62A8-4E43-B199-74209DD49269}" presName="Name56" presStyleLbl="parChTrans1D2" presStyleIdx="6" presStyleCnt="7"/>
      <dgm:spPr/>
      <dgm:t>
        <a:bodyPr/>
        <a:lstStyle/>
        <a:p>
          <a:endParaRPr lang="ru-RU"/>
        </a:p>
      </dgm:t>
    </dgm:pt>
    <dgm:pt modelId="{BA2227BE-D70E-4D65-B304-D846CA9CDCB4}" type="pres">
      <dgm:prSet presAssocID="{C0FC59BA-3076-4C56-8A08-6EB2AC7CC583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6B10D-CE1D-4B88-ADD4-04AD6C9FC9B4}" type="presOf" srcId="{88CD3FA6-B2E5-4598-9212-22B109C16254}" destId="{6E699845-DE48-4318-AC3C-073EE57E1D03}" srcOrd="0" destOrd="0" presId="urn:microsoft.com/office/officeart/2008/layout/RadialCluster"/>
    <dgm:cxn modelId="{84CF8B65-41F5-4A6C-86FC-469D38AFA195}" type="presOf" srcId="{C0FC59BA-3076-4C56-8A08-6EB2AC7CC583}" destId="{BA2227BE-D70E-4D65-B304-D846CA9CDCB4}" srcOrd="0" destOrd="0" presId="urn:microsoft.com/office/officeart/2008/layout/RadialCluster"/>
    <dgm:cxn modelId="{91147005-473B-48BB-A8DE-E6B76A65FDB5}" type="presOf" srcId="{499C37C1-428F-4BB1-B031-DDF1DEC404A9}" destId="{B2B199A0-A96A-467A-92D6-36C1FEE6EB50}" srcOrd="0" destOrd="0" presId="urn:microsoft.com/office/officeart/2008/layout/RadialCluster"/>
    <dgm:cxn modelId="{43C7493F-F805-436A-AA3B-45E85C851CD3}" type="presOf" srcId="{5FF951E4-62A8-4E43-B199-74209DD49269}" destId="{67833E3A-F5D7-483A-B848-89BF421BDCD6}" srcOrd="0" destOrd="0" presId="urn:microsoft.com/office/officeart/2008/layout/RadialCluster"/>
    <dgm:cxn modelId="{EDB1B951-2D57-4B26-9017-F4CE9FC62DD0}" type="presOf" srcId="{C4BC5D72-3A3E-479A-B3FE-D1B994020584}" destId="{1751E3F4-1E27-435F-B2BF-49CDC7D06E86}" srcOrd="0" destOrd="0" presId="urn:microsoft.com/office/officeart/2008/layout/RadialCluster"/>
    <dgm:cxn modelId="{B3491675-7E31-4A9E-923B-42C97FCFAB62}" type="presOf" srcId="{64563FC3-2D8C-45FE-B586-E7F057AFA1B1}" destId="{EBD0C7C9-B4A8-48AE-BDBC-8868948B3CDE}" srcOrd="0" destOrd="0" presId="urn:microsoft.com/office/officeart/2008/layout/RadialCluster"/>
    <dgm:cxn modelId="{3137610D-4525-4365-8027-E90B14DFA0BC}" type="presOf" srcId="{58ECDDAD-F5E4-4462-9DF2-BDADC21B6DD7}" destId="{A8E66180-27BE-46CE-AF60-B738A830EB88}" srcOrd="0" destOrd="0" presId="urn:microsoft.com/office/officeart/2008/layout/RadialCluster"/>
    <dgm:cxn modelId="{C9613B13-38A7-4AB3-A82A-FA4953036554}" srcId="{57DC5D81-7F3B-4DD5-AFFD-C2C78B43DCC5}" destId="{874294ED-AF4F-4921-8E31-ABF1C83D9D18}" srcOrd="1" destOrd="0" parTransId="{751283A5-EA4D-45EE-B218-163AD3F79E2A}" sibTransId="{8DAAF5CD-0062-4BAE-8EF5-11FC555089D2}"/>
    <dgm:cxn modelId="{73825D70-8E59-4D55-A513-22DCA0B5BC8A}" type="presOf" srcId="{A2612323-CCA3-4FD9-A705-25D516660E45}" destId="{474B68DF-74AC-40B5-968D-5EC6C27CC077}" srcOrd="0" destOrd="0" presId="urn:microsoft.com/office/officeart/2008/layout/RadialCluster"/>
    <dgm:cxn modelId="{09E791FE-9387-4500-8B9D-E97C33828E7F}" type="presOf" srcId="{57DC5D81-7F3B-4DD5-AFFD-C2C78B43DCC5}" destId="{2FB3A833-3562-4315-B7A6-A50434648B6B}" srcOrd="0" destOrd="0" presId="urn:microsoft.com/office/officeart/2008/layout/RadialCluster"/>
    <dgm:cxn modelId="{3ACD7D7E-422C-4012-B29C-FCD7C179391D}" type="presOf" srcId="{59691029-1109-4D99-883D-B5F01EF08C70}" destId="{A0C4B4C4-80AB-4066-8F69-9BF9DFB0CD6D}" srcOrd="0" destOrd="0" presId="urn:microsoft.com/office/officeart/2008/layout/RadialCluster"/>
    <dgm:cxn modelId="{F893CBC5-3F75-41CC-B29D-E248A3391F7A}" type="presOf" srcId="{874294ED-AF4F-4921-8E31-ABF1C83D9D18}" destId="{7ADFAF58-3436-4850-AC81-9D78BC46AA23}" srcOrd="0" destOrd="0" presId="urn:microsoft.com/office/officeart/2008/layout/RadialCluster"/>
    <dgm:cxn modelId="{B357B594-E621-4EA1-96EE-1948D3927437}" srcId="{57DC5D81-7F3B-4DD5-AFFD-C2C78B43DCC5}" destId="{C4BC5D72-3A3E-479A-B3FE-D1B994020584}" srcOrd="2" destOrd="0" parTransId="{64563FC3-2D8C-45FE-B586-E7F057AFA1B1}" sibTransId="{9E994425-762E-44A5-8FF3-82394E8D9930}"/>
    <dgm:cxn modelId="{2E23AD3A-A714-4E63-A1B5-115C2895FDC3}" srcId="{57DC5D81-7F3B-4DD5-AFFD-C2C78B43DCC5}" destId="{89574FE2-6E14-4651-B4BF-D0EFC4F5C7FE}" srcOrd="0" destOrd="0" parTransId="{A2612323-CCA3-4FD9-A705-25D516660E45}" sibTransId="{B274F9AC-A7FA-4ED3-BE1F-C75CAEFC0D04}"/>
    <dgm:cxn modelId="{6B955335-8060-4D36-A110-5E8ED663DDCA}" type="presOf" srcId="{67F5BD3B-6E2E-4920-86F1-1416EAD76766}" destId="{A95C4332-DEBE-48FD-957F-78BFE8BB8DED}" srcOrd="0" destOrd="0" presId="urn:microsoft.com/office/officeart/2008/layout/RadialCluster"/>
    <dgm:cxn modelId="{CC882EAF-B34D-482D-9F29-856F41B6A435}" srcId="{57DC5D81-7F3B-4DD5-AFFD-C2C78B43DCC5}" destId="{9760A116-6DFB-426F-9F28-635E88564E76}" srcOrd="4" destOrd="0" parTransId="{499C37C1-428F-4BB1-B031-DDF1DEC404A9}" sibTransId="{DE7D663F-D126-49B2-9A50-75838D9848D2}"/>
    <dgm:cxn modelId="{59F57274-AE5F-4F89-B1BB-716381A9D260}" srcId="{57DC5D81-7F3B-4DD5-AFFD-C2C78B43DCC5}" destId="{58ECDDAD-F5E4-4462-9DF2-BDADC21B6DD7}" srcOrd="5" destOrd="0" parTransId="{8EB387AE-F0AE-44F8-9108-E1E0345E2B67}" sibTransId="{2C8FD917-6DAD-4940-B7DB-25310F866C1C}"/>
    <dgm:cxn modelId="{C15BB6D6-E6E1-4D75-91BB-A3270441CC20}" srcId="{57DC5D81-7F3B-4DD5-AFFD-C2C78B43DCC5}" destId="{C0FC59BA-3076-4C56-8A08-6EB2AC7CC583}" srcOrd="6" destOrd="0" parTransId="{5FF951E4-62A8-4E43-B199-74209DD49269}" sibTransId="{19317A69-C3B6-4F79-8BBB-B7B97CF8F50B}"/>
    <dgm:cxn modelId="{0B484897-81CD-471F-BB39-D7F686DC16EA}" type="presOf" srcId="{751283A5-EA4D-45EE-B218-163AD3F79E2A}" destId="{4805FB0A-9DB6-4093-AB54-771C0F900270}" srcOrd="0" destOrd="0" presId="urn:microsoft.com/office/officeart/2008/layout/RadialCluster"/>
    <dgm:cxn modelId="{7D5A213E-8552-4C2B-AD10-E34522201BE5}" type="presOf" srcId="{89574FE2-6E14-4651-B4BF-D0EFC4F5C7FE}" destId="{C584793B-F7C0-479B-96D8-D9B888D95877}" srcOrd="0" destOrd="0" presId="urn:microsoft.com/office/officeart/2008/layout/RadialCluster"/>
    <dgm:cxn modelId="{8E639AEE-C398-458A-9A48-8BA9BB1569CC}" srcId="{57DC5D81-7F3B-4DD5-AFFD-C2C78B43DCC5}" destId="{88CD3FA6-B2E5-4598-9212-22B109C16254}" srcOrd="3" destOrd="0" parTransId="{67F5BD3B-6E2E-4920-86F1-1416EAD76766}" sibTransId="{25A0A493-74EF-4DD5-BA28-8DE0433D4041}"/>
    <dgm:cxn modelId="{D0D51C44-4027-48D7-B9CD-0C4ACF3BA5DE}" srcId="{59691029-1109-4D99-883D-B5F01EF08C70}" destId="{0F1BE64F-A4FE-466F-84EB-EE5858C14347}" srcOrd="1" destOrd="0" parTransId="{47DD7754-271A-4028-9FB9-97B05807F483}" sibTransId="{BB3D94DD-3421-4AE6-AC40-E3B098D4DA47}"/>
    <dgm:cxn modelId="{B1C5BF17-9345-4906-B75D-B3D4EEDFE693}" type="presOf" srcId="{9760A116-6DFB-426F-9F28-635E88564E76}" destId="{67F28C1D-EA8B-460E-91E2-0C74769C7765}" srcOrd="0" destOrd="0" presId="urn:microsoft.com/office/officeart/2008/layout/RadialCluster"/>
    <dgm:cxn modelId="{901830E6-58E2-4570-9025-D0656A914703}" type="presOf" srcId="{8EB387AE-F0AE-44F8-9108-E1E0345E2B67}" destId="{84146B9F-BDAB-4DAF-93D4-ABA0E8C0D9EA}" srcOrd="0" destOrd="0" presId="urn:microsoft.com/office/officeart/2008/layout/RadialCluster"/>
    <dgm:cxn modelId="{832EAE75-A97E-4867-9B77-81F3B25BB739}" srcId="{59691029-1109-4D99-883D-B5F01EF08C70}" destId="{57DC5D81-7F3B-4DD5-AFFD-C2C78B43DCC5}" srcOrd="0" destOrd="0" parTransId="{92B2D754-C134-48BB-830F-46A80E19B64D}" sibTransId="{1F32F5F3-33A7-444F-B190-E3858DB33940}"/>
    <dgm:cxn modelId="{92DC7589-1327-4002-AD63-5C2FB7200B75}" type="presParOf" srcId="{A0C4B4C4-80AB-4066-8F69-9BF9DFB0CD6D}" destId="{EED9D993-3A62-4FD4-B7D2-133980DDFC12}" srcOrd="0" destOrd="0" presId="urn:microsoft.com/office/officeart/2008/layout/RadialCluster"/>
    <dgm:cxn modelId="{C5C564D2-6606-44B5-AC28-EF537571AB19}" type="presParOf" srcId="{EED9D993-3A62-4FD4-B7D2-133980DDFC12}" destId="{2FB3A833-3562-4315-B7A6-A50434648B6B}" srcOrd="0" destOrd="0" presId="urn:microsoft.com/office/officeart/2008/layout/RadialCluster"/>
    <dgm:cxn modelId="{8A2CB090-1D1F-4099-90DC-C6F8F5197DE4}" type="presParOf" srcId="{EED9D993-3A62-4FD4-B7D2-133980DDFC12}" destId="{474B68DF-74AC-40B5-968D-5EC6C27CC077}" srcOrd="1" destOrd="0" presId="urn:microsoft.com/office/officeart/2008/layout/RadialCluster"/>
    <dgm:cxn modelId="{888C2155-998B-447A-90B5-B8E686C5713E}" type="presParOf" srcId="{EED9D993-3A62-4FD4-B7D2-133980DDFC12}" destId="{C584793B-F7C0-479B-96D8-D9B888D95877}" srcOrd="2" destOrd="0" presId="urn:microsoft.com/office/officeart/2008/layout/RadialCluster"/>
    <dgm:cxn modelId="{DC7F96B1-01A2-4E4E-B0A3-6C9DDB6A04FB}" type="presParOf" srcId="{EED9D993-3A62-4FD4-B7D2-133980DDFC12}" destId="{4805FB0A-9DB6-4093-AB54-771C0F900270}" srcOrd="3" destOrd="0" presId="urn:microsoft.com/office/officeart/2008/layout/RadialCluster"/>
    <dgm:cxn modelId="{4B606098-FF28-4095-87D1-FFA6CA632DF3}" type="presParOf" srcId="{EED9D993-3A62-4FD4-B7D2-133980DDFC12}" destId="{7ADFAF58-3436-4850-AC81-9D78BC46AA23}" srcOrd="4" destOrd="0" presId="urn:microsoft.com/office/officeart/2008/layout/RadialCluster"/>
    <dgm:cxn modelId="{32FB4A9F-AA34-46A1-B55F-51DED26C4B14}" type="presParOf" srcId="{EED9D993-3A62-4FD4-B7D2-133980DDFC12}" destId="{EBD0C7C9-B4A8-48AE-BDBC-8868948B3CDE}" srcOrd="5" destOrd="0" presId="urn:microsoft.com/office/officeart/2008/layout/RadialCluster"/>
    <dgm:cxn modelId="{079D9B2E-E10B-475B-96DD-8306A98E48E7}" type="presParOf" srcId="{EED9D993-3A62-4FD4-B7D2-133980DDFC12}" destId="{1751E3F4-1E27-435F-B2BF-49CDC7D06E86}" srcOrd="6" destOrd="0" presId="urn:microsoft.com/office/officeart/2008/layout/RadialCluster"/>
    <dgm:cxn modelId="{3358D62B-035A-4036-9881-F0897E8E6940}" type="presParOf" srcId="{EED9D993-3A62-4FD4-B7D2-133980DDFC12}" destId="{A95C4332-DEBE-48FD-957F-78BFE8BB8DED}" srcOrd="7" destOrd="0" presId="urn:microsoft.com/office/officeart/2008/layout/RadialCluster"/>
    <dgm:cxn modelId="{121B11C3-23A7-41B7-B39F-C22A7106BCDC}" type="presParOf" srcId="{EED9D993-3A62-4FD4-B7D2-133980DDFC12}" destId="{6E699845-DE48-4318-AC3C-073EE57E1D03}" srcOrd="8" destOrd="0" presId="urn:microsoft.com/office/officeart/2008/layout/RadialCluster"/>
    <dgm:cxn modelId="{4320EE0B-C71D-41D9-ADF9-26AEB2133ADC}" type="presParOf" srcId="{EED9D993-3A62-4FD4-B7D2-133980DDFC12}" destId="{B2B199A0-A96A-467A-92D6-36C1FEE6EB50}" srcOrd="9" destOrd="0" presId="urn:microsoft.com/office/officeart/2008/layout/RadialCluster"/>
    <dgm:cxn modelId="{0A614113-6153-4E0B-8384-3EF729B2DF6D}" type="presParOf" srcId="{EED9D993-3A62-4FD4-B7D2-133980DDFC12}" destId="{67F28C1D-EA8B-460E-91E2-0C74769C7765}" srcOrd="10" destOrd="0" presId="urn:microsoft.com/office/officeart/2008/layout/RadialCluster"/>
    <dgm:cxn modelId="{0098F94C-4388-4A93-AF84-A68AFD1026C1}" type="presParOf" srcId="{EED9D993-3A62-4FD4-B7D2-133980DDFC12}" destId="{84146B9F-BDAB-4DAF-93D4-ABA0E8C0D9EA}" srcOrd="11" destOrd="0" presId="urn:microsoft.com/office/officeart/2008/layout/RadialCluster"/>
    <dgm:cxn modelId="{77502FB8-F62C-4E25-9CD9-0FA886EDC2DB}" type="presParOf" srcId="{EED9D993-3A62-4FD4-B7D2-133980DDFC12}" destId="{A8E66180-27BE-46CE-AF60-B738A830EB88}" srcOrd="12" destOrd="0" presId="urn:microsoft.com/office/officeart/2008/layout/RadialCluster"/>
    <dgm:cxn modelId="{AADD2FFE-0EC9-44B0-B82F-71005F10B769}" type="presParOf" srcId="{EED9D993-3A62-4FD4-B7D2-133980DDFC12}" destId="{67833E3A-F5D7-483A-B848-89BF421BDCD6}" srcOrd="13" destOrd="0" presId="urn:microsoft.com/office/officeart/2008/layout/RadialCluster"/>
    <dgm:cxn modelId="{53DAA300-E6C3-4036-B0BB-1753744780CA}" type="presParOf" srcId="{EED9D993-3A62-4FD4-B7D2-133980DDFC12}" destId="{BA2227BE-D70E-4D65-B304-D846CA9CDCB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транс-порт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85398B00-3295-475A-8874-B0EE630989E0}" type="presOf" srcId="{F4699936-BA58-4D05-A0E8-B783C5BB1674}" destId="{C41E74DA-AE5C-48FC-90A5-F49E36E4E054}" srcOrd="0" destOrd="0" presId="urn:microsoft.com/office/officeart/2005/8/layout/process1"/>
    <dgm:cxn modelId="{3544E207-4808-488E-AA8A-F46EE7FB8909}" type="presOf" srcId="{51B4672C-CE7B-4C8F-A501-29F8AE18ACA4}" destId="{72EFE45A-D54C-48F0-A789-70F921FFDFE8}" srcOrd="0" destOrd="0" presId="urn:microsoft.com/office/officeart/2005/8/layout/process1"/>
    <dgm:cxn modelId="{F3E9ED9F-4534-4B8E-B880-640A47745BD5}" type="presOf" srcId="{4C510926-0724-481B-BD1B-FC236A478F0B}" destId="{E7BF7D55-452B-4CCE-ADD9-952F6C469A4C}" srcOrd="0" destOrd="0" presId="urn:microsoft.com/office/officeart/2005/8/layout/process1"/>
    <dgm:cxn modelId="{E3EDFD38-63DE-47ED-BD9B-B20410E7094F}" type="presOf" srcId="{41267983-078E-4C48-AB84-8A828966858A}" destId="{9B25785F-AC5E-451F-947E-D4F537DF509B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6CE4AC66-D693-463B-88CA-F875DA1D3B1F}" type="presOf" srcId="{67AC7658-0FF1-483A-B6D6-D82908150C27}" destId="{47E96415-46D7-4FC8-930B-2BBE8334AFD5}" srcOrd="0" destOrd="0" presId="urn:microsoft.com/office/officeart/2005/8/layout/process1"/>
    <dgm:cxn modelId="{C92E0321-A8BA-4DEA-8E2C-16C10261A50F}" type="presOf" srcId="{4F4A92E2-E618-4C18-9CAF-3A8E031605C5}" destId="{06699601-73EB-44B8-A270-8F543B9844D1}" srcOrd="0" destOrd="0" presId="urn:microsoft.com/office/officeart/2005/8/layout/process1"/>
    <dgm:cxn modelId="{9AAEACD6-F0DE-47B6-88E9-402CDF86667E}" type="presOf" srcId="{69CF981D-193D-47FC-AA43-405CD0C3508E}" destId="{E368ADC7-0AAF-4F65-80DB-529FA8124653}" srcOrd="0" destOrd="0" presId="urn:microsoft.com/office/officeart/2005/8/layout/process1"/>
    <dgm:cxn modelId="{70A61858-A730-48E6-8895-1238D78065EA}" type="presOf" srcId="{0773639B-95BD-46AB-BB72-C44C9377A6EC}" destId="{5582154C-EF85-4F3E-A6F9-0F1AE2324FA6}" srcOrd="0" destOrd="0" presId="urn:microsoft.com/office/officeart/2005/8/layout/process1"/>
    <dgm:cxn modelId="{5C8C19A5-E3DE-41B5-AD76-F14132681056}" type="presOf" srcId="{51B4672C-CE7B-4C8F-A501-29F8AE18ACA4}" destId="{3046320C-5CA4-463E-8A93-5275D1F48FE0}" srcOrd="1" destOrd="0" presId="urn:microsoft.com/office/officeart/2005/8/layout/process1"/>
    <dgm:cxn modelId="{42786B7C-CC0E-4417-B1EC-B260221AA9AC}" type="presOf" srcId="{299D1E11-7C07-4C97-B93C-47A4C4761346}" destId="{2879DD58-6BCB-4065-BE44-AD571BEC53E1}" srcOrd="0" destOrd="0" presId="urn:microsoft.com/office/officeart/2005/8/layout/process1"/>
    <dgm:cxn modelId="{6CF08017-F922-4737-859E-5724D7BCEA1E}" type="presOf" srcId="{41267983-078E-4C48-AB84-8A828966858A}" destId="{8EDA6D6A-F88F-4E7D-A674-F29D9FF08BF2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EE735818-9BDB-4E42-913F-5916B8CA1B4D}" type="presOf" srcId="{4C510926-0724-481B-BD1B-FC236A478F0B}" destId="{76FCD0CC-9171-46A8-A25B-4861191DA693}" srcOrd="1" destOrd="0" presId="urn:microsoft.com/office/officeart/2005/8/layout/process1"/>
    <dgm:cxn modelId="{FC3CB240-F0AD-41E2-8D63-0194137DB068}" type="presOf" srcId="{299D1E11-7C07-4C97-B93C-47A4C4761346}" destId="{B6CA951A-CDF4-4AEC-876A-E2F0DC0D1C57}" srcOrd="1" destOrd="0" presId="urn:microsoft.com/office/officeart/2005/8/layout/process1"/>
    <dgm:cxn modelId="{FE55364F-BF64-4B47-879A-2E55E863E19B}" type="presOf" srcId="{4F3CA7D7-5BE5-40A8-9AB0-6B9B10428A83}" destId="{C534B6B7-5EE5-4BEC-A40C-FD77FD3A227A}" srcOrd="0" destOrd="0" presId="urn:microsoft.com/office/officeart/2005/8/layout/process1"/>
    <dgm:cxn modelId="{349E20EF-32C8-4E3C-A546-C4D57C8E2A06}" type="presParOf" srcId="{C41E74DA-AE5C-48FC-90A5-F49E36E4E054}" destId="{C534B6B7-5EE5-4BEC-A40C-FD77FD3A227A}" srcOrd="0" destOrd="0" presId="urn:microsoft.com/office/officeart/2005/8/layout/process1"/>
    <dgm:cxn modelId="{23D0204E-F337-42AC-83CE-7CA85E850E73}" type="presParOf" srcId="{C41E74DA-AE5C-48FC-90A5-F49E36E4E054}" destId="{72EFE45A-D54C-48F0-A789-70F921FFDFE8}" srcOrd="1" destOrd="0" presId="urn:microsoft.com/office/officeart/2005/8/layout/process1"/>
    <dgm:cxn modelId="{32E59F60-9BBF-4DC3-BB5B-1D2804781892}" type="presParOf" srcId="{72EFE45A-D54C-48F0-A789-70F921FFDFE8}" destId="{3046320C-5CA4-463E-8A93-5275D1F48FE0}" srcOrd="0" destOrd="0" presId="urn:microsoft.com/office/officeart/2005/8/layout/process1"/>
    <dgm:cxn modelId="{52CCBCD9-B452-47D9-BBCC-E497926A0C17}" type="presParOf" srcId="{C41E74DA-AE5C-48FC-90A5-F49E36E4E054}" destId="{06699601-73EB-44B8-A270-8F543B9844D1}" srcOrd="2" destOrd="0" presId="urn:microsoft.com/office/officeart/2005/8/layout/process1"/>
    <dgm:cxn modelId="{C48F1D79-4F8C-4E03-B8F6-DA9A119821FB}" type="presParOf" srcId="{C41E74DA-AE5C-48FC-90A5-F49E36E4E054}" destId="{8EDA6D6A-F88F-4E7D-A674-F29D9FF08BF2}" srcOrd="3" destOrd="0" presId="urn:microsoft.com/office/officeart/2005/8/layout/process1"/>
    <dgm:cxn modelId="{AA852182-5FC3-4F29-AFED-C99508B84012}" type="presParOf" srcId="{8EDA6D6A-F88F-4E7D-A674-F29D9FF08BF2}" destId="{9B25785F-AC5E-451F-947E-D4F537DF509B}" srcOrd="0" destOrd="0" presId="urn:microsoft.com/office/officeart/2005/8/layout/process1"/>
    <dgm:cxn modelId="{D42BDF4D-1BF8-4F2A-9165-8C919183A86D}" type="presParOf" srcId="{C41E74DA-AE5C-48FC-90A5-F49E36E4E054}" destId="{5582154C-EF85-4F3E-A6F9-0F1AE2324FA6}" srcOrd="4" destOrd="0" presId="urn:microsoft.com/office/officeart/2005/8/layout/process1"/>
    <dgm:cxn modelId="{DB5A0DC8-8202-4D7E-AE51-1A5E747FDC41}" type="presParOf" srcId="{C41E74DA-AE5C-48FC-90A5-F49E36E4E054}" destId="{E7BF7D55-452B-4CCE-ADD9-952F6C469A4C}" srcOrd="5" destOrd="0" presId="urn:microsoft.com/office/officeart/2005/8/layout/process1"/>
    <dgm:cxn modelId="{96ECF724-143C-4B24-A93E-ED72388BD094}" type="presParOf" srcId="{E7BF7D55-452B-4CCE-ADD9-952F6C469A4C}" destId="{76FCD0CC-9171-46A8-A25B-4861191DA693}" srcOrd="0" destOrd="0" presId="urn:microsoft.com/office/officeart/2005/8/layout/process1"/>
    <dgm:cxn modelId="{F9BE0F01-F8D0-4FA3-A3B9-146B09D191E1}" type="presParOf" srcId="{C41E74DA-AE5C-48FC-90A5-F49E36E4E054}" destId="{E368ADC7-0AAF-4F65-80DB-529FA8124653}" srcOrd="6" destOrd="0" presId="urn:microsoft.com/office/officeart/2005/8/layout/process1"/>
    <dgm:cxn modelId="{D03C5865-AECA-4880-880E-E9F7BE76016B}" type="presParOf" srcId="{C41E74DA-AE5C-48FC-90A5-F49E36E4E054}" destId="{2879DD58-6BCB-4065-BE44-AD571BEC53E1}" srcOrd="7" destOrd="0" presId="urn:microsoft.com/office/officeart/2005/8/layout/process1"/>
    <dgm:cxn modelId="{EAC2897C-1E07-41D8-8085-F94AEF1A5C94}" type="presParOf" srcId="{2879DD58-6BCB-4065-BE44-AD571BEC53E1}" destId="{B6CA951A-CDF4-4AEC-876A-E2F0DC0D1C57}" srcOrd="0" destOrd="0" presId="urn:microsoft.com/office/officeart/2005/8/layout/process1"/>
    <dgm:cxn modelId="{66D8E928-57D7-438D-9584-6750E96D5A14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682985FD-2C77-499B-8E60-AE1E6F5EE0A3}" type="presOf" srcId="{67AC7658-0FF1-483A-B6D6-D82908150C27}" destId="{47E96415-46D7-4FC8-930B-2BBE8334AFD5}" srcOrd="0" destOrd="0" presId="urn:microsoft.com/office/officeart/2005/8/layout/process1"/>
    <dgm:cxn modelId="{8C11421E-B46E-47A1-A6FD-53A537BC4CF2}" type="presOf" srcId="{4F4A92E2-E618-4C18-9CAF-3A8E031605C5}" destId="{06699601-73EB-44B8-A270-8F543B9844D1}" srcOrd="0" destOrd="0" presId="urn:microsoft.com/office/officeart/2005/8/layout/process1"/>
    <dgm:cxn modelId="{D051F576-22C7-421B-8202-ABEC7B75481A}" type="presOf" srcId="{0773639B-95BD-46AB-BB72-C44C9377A6EC}" destId="{5582154C-EF85-4F3E-A6F9-0F1AE2324FA6}" srcOrd="0" destOrd="0" presId="urn:microsoft.com/office/officeart/2005/8/layout/process1"/>
    <dgm:cxn modelId="{8EAABD45-9248-4190-9FC7-ACB4AA3D66C1}" type="presOf" srcId="{4C510926-0724-481B-BD1B-FC236A478F0B}" destId="{E7BF7D55-452B-4CCE-ADD9-952F6C469A4C}" srcOrd="0" destOrd="0" presId="urn:microsoft.com/office/officeart/2005/8/layout/process1"/>
    <dgm:cxn modelId="{A85040B5-7D7A-4C90-9436-37639CFBDD83}" type="presOf" srcId="{4C510926-0724-481B-BD1B-FC236A478F0B}" destId="{76FCD0CC-9171-46A8-A25B-4861191DA693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28745CE7-9D1C-4A13-814F-82B066AAAC95}" type="presOf" srcId="{299D1E11-7C07-4C97-B93C-47A4C4761346}" destId="{B6CA951A-CDF4-4AEC-876A-E2F0DC0D1C57}" srcOrd="1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79EB3EB0-A2B0-4A09-A7B2-1B8A621DDF07}" type="presOf" srcId="{69CF981D-193D-47FC-AA43-405CD0C3508E}" destId="{E368ADC7-0AAF-4F65-80DB-529FA8124653}" srcOrd="0" destOrd="0" presId="urn:microsoft.com/office/officeart/2005/8/layout/process1"/>
    <dgm:cxn modelId="{ED0ACC0F-FEFB-46E7-B05E-300B2650B07C}" type="presOf" srcId="{F4699936-BA58-4D05-A0E8-B783C5BB1674}" destId="{C41E74DA-AE5C-48FC-90A5-F49E36E4E054}" srcOrd="0" destOrd="0" presId="urn:microsoft.com/office/officeart/2005/8/layout/process1"/>
    <dgm:cxn modelId="{95238714-A7D5-497E-B8F9-A5C959972DA7}" type="presOf" srcId="{41267983-078E-4C48-AB84-8A828966858A}" destId="{8EDA6D6A-F88F-4E7D-A674-F29D9FF08BF2}" srcOrd="0" destOrd="0" presId="urn:microsoft.com/office/officeart/2005/8/layout/process1"/>
    <dgm:cxn modelId="{29CF5BE7-E617-43D5-8663-582D2BEE8C75}" type="presOf" srcId="{299D1E11-7C07-4C97-B93C-47A4C4761346}" destId="{2879DD58-6BCB-4065-BE44-AD571BEC53E1}" srcOrd="0" destOrd="0" presId="urn:microsoft.com/office/officeart/2005/8/layout/process1"/>
    <dgm:cxn modelId="{C5818D81-1243-410B-AFBA-85C682F47BA0}" type="presOf" srcId="{51B4672C-CE7B-4C8F-A501-29F8AE18ACA4}" destId="{72EFE45A-D54C-48F0-A789-70F921FFDFE8}" srcOrd="0" destOrd="0" presId="urn:microsoft.com/office/officeart/2005/8/layout/process1"/>
    <dgm:cxn modelId="{CD5D9080-2016-4D21-A898-338CEBAAA548}" type="presOf" srcId="{41267983-078E-4C48-AB84-8A828966858A}" destId="{9B25785F-AC5E-451F-947E-D4F537DF509B}" srcOrd="1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72E8C7CC-3E36-4BC4-868F-00D854F8EFF4}" type="presOf" srcId="{4F3CA7D7-5BE5-40A8-9AB0-6B9B10428A83}" destId="{C534B6B7-5EE5-4BEC-A40C-FD77FD3A227A}" srcOrd="0" destOrd="0" presId="urn:microsoft.com/office/officeart/2005/8/layout/process1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F222C92F-E325-4AB5-A5C8-A6F107FA1CB2}" type="presOf" srcId="{51B4672C-CE7B-4C8F-A501-29F8AE18ACA4}" destId="{3046320C-5CA4-463E-8A93-5275D1F48FE0}" srcOrd="1" destOrd="0" presId="urn:microsoft.com/office/officeart/2005/8/layout/process1"/>
    <dgm:cxn modelId="{B8A7587E-5730-4069-9EC3-579A77E6C4EB}" type="presParOf" srcId="{C41E74DA-AE5C-48FC-90A5-F49E36E4E054}" destId="{C534B6B7-5EE5-4BEC-A40C-FD77FD3A227A}" srcOrd="0" destOrd="0" presId="urn:microsoft.com/office/officeart/2005/8/layout/process1"/>
    <dgm:cxn modelId="{5A2D4FF0-E105-4B30-BEF7-B032AF2DAC70}" type="presParOf" srcId="{C41E74DA-AE5C-48FC-90A5-F49E36E4E054}" destId="{72EFE45A-D54C-48F0-A789-70F921FFDFE8}" srcOrd="1" destOrd="0" presId="urn:microsoft.com/office/officeart/2005/8/layout/process1"/>
    <dgm:cxn modelId="{88F90E1D-7BAD-4FAB-83DD-6B192202E439}" type="presParOf" srcId="{72EFE45A-D54C-48F0-A789-70F921FFDFE8}" destId="{3046320C-5CA4-463E-8A93-5275D1F48FE0}" srcOrd="0" destOrd="0" presId="urn:microsoft.com/office/officeart/2005/8/layout/process1"/>
    <dgm:cxn modelId="{4CC90FF0-D29A-48AD-AA0F-15126F4C185C}" type="presParOf" srcId="{C41E74DA-AE5C-48FC-90A5-F49E36E4E054}" destId="{06699601-73EB-44B8-A270-8F543B9844D1}" srcOrd="2" destOrd="0" presId="urn:microsoft.com/office/officeart/2005/8/layout/process1"/>
    <dgm:cxn modelId="{F631456F-8ED1-4CCD-8AA0-1F112D4D8124}" type="presParOf" srcId="{C41E74DA-AE5C-48FC-90A5-F49E36E4E054}" destId="{8EDA6D6A-F88F-4E7D-A674-F29D9FF08BF2}" srcOrd="3" destOrd="0" presId="urn:microsoft.com/office/officeart/2005/8/layout/process1"/>
    <dgm:cxn modelId="{6C38FB72-C528-4B47-9FCD-529BB83AE508}" type="presParOf" srcId="{8EDA6D6A-F88F-4E7D-A674-F29D9FF08BF2}" destId="{9B25785F-AC5E-451F-947E-D4F537DF509B}" srcOrd="0" destOrd="0" presId="urn:microsoft.com/office/officeart/2005/8/layout/process1"/>
    <dgm:cxn modelId="{C138803F-9F52-41BE-9917-6E84BD2FF0D4}" type="presParOf" srcId="{C41E74DA-AE5C-48FC-90A5-F49E36E4E054}" destId="{5582154C-EF85-4F3E-A6F9-0F1AE2324FA6}" srcOrd="4" destOrd="0" presId="urn:microsoft.com/office/officeart/2005/8/layout/process1"/>
    <dgm:cxn modelId="{7C8B2A7D-3CC4-4A4C-BD65-F67830EE2FFC}" type="presParOf" srcId="{C41E74DA-AE5C-48FC-90A5-F49E36E4E054}" destId="{E7BF7D55-452B-4CCE-ADD9-952F6C469A4C}" srcOrd="5" destOrd="0" presId="urn:microsoft.com/office/officeart/2005/8/layout/process1"/>
    <dgm:cxn modelId="{F8571B76-12BC-4568-BB76-BE1F9D9D95B4}" type="presParOf" srcId="{E7BF7D55-452B-4CCE-ADD9-952F6C469A4C}" destId="{76FCD0CC-9171-46A8-A25B-4861191DA693}" srcOrd="0" destOrd="0" presId="urn:microsoft.com/office/officeart/2005/8/layout/process1"/>
    <dgm:cxn modelId="{BE1F125F-D86F-4F56-B450-6FA011BCF844}" type="presParOf" srcId="{C41E74DA-AE5C-48FC-90A5-F49E36E4E054}" destId="{E368ADC7-0AAF-4F65-80DB-529FA8124653}" srcOrd="6" destOrd="0" presId="urn:microsoft.com/office/officeart/2005/8/layout/process1"/>
    <dgm:cxn modelId="{1A97013E-8DF9-4E65-9C34-801776861880}" type="presParOf" srcId="{C41E74DA-AE5C-48FC-90A5-F49E36E4E054}" destId="{2879DD58-6BCB-4065-BE44-AD571BEC53E1}" srcOrd="7" destOrd="0" presId="urn:microsoft.com/office/officeart/2005/8/layout/process1"/>
    <dgm:cxn modelId="{B6865CA4-6533-49CE-8931-C19D6FC0F50F}" type="presParOf" srcId="{2879DD58-6BCB-4065-BE44-AD571BEC53E1}" destId="{B6CA951A-CDF4-4AEC-876A-E2F0DC0D1C57}" srcOrd="0" destOrd="0" presId="urn:microsoft.com/office/officeart/2005/8/layout/process1"/>
    <dgm:cxn modelId="{EFD1D8ED-F5C0-443F-A2B1-48CCCB8EC387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B5EF06CE-D69D-47C7-B6F6-57E936F870E9}" type="presOf" srcId="{51B4672C-CE7B-4C8F-A501-29F8AE18ACA4}" destId="{3046320C-5CA4-463E-8A93-5275D1F48FE0}" srcOrd="1" destOrd="0" presId="urn:microsoft.com/office/officeart/2005/8/layout/process1"/>
    <dgm:cxn modelId="{AB35E2EC-0333-42CD-BC44-9A33F3BD2100}" type="presOf" srcId="{4F4A92E2-E618-4C18-9CAF-3A8E031605C5}" destId="{06699601-73EB-44B8-A270-8F543B9844D1}" srcOrd="0" destOrd="0" presId="urn:microsoft.com/office/officeart/2005/8/layout/process1"/>
    <dgm:cxn modelId="{75EAEE8F-1750-4C7F-86AD-58B95E507E43}" type="presOf" srcId="{4F3CA7D7-5BE5-40A8-9AB0-6B9B10428A83}" destId="{C534B6B7-5EE5-4BEC-A40C-FD77FD3A227A}" srcOrd="0" destOrd="0" presId="urn:microsoft.com/office/officeart/2005/8/layout/process1"/>
    <dgm:cxn modelId="{844C55F7-2E94-4B8A-A9CD-4F926E8A78D0}" type="presOf" srcId="{41267983-078E-4C48-AB84-8A828966858A}" destId="{9B25785F-AC5E-451F-947E-D4F537DF509B}" srcOrd="1" destOrd="0" presId="urn:microsoft.com/office/officeart/2005/8/layout/process1"/>
    <dgm:cxn modelId="{85C64DE0-C989-4E66-90BA-54B61E44A45B}" type="presOf" srcId="{0773639B-95BD-46AB-BB72-C44C9377A6EC}" destId="{5582154C-EF85-4F3E-A6F9-0F1AE2324FA6}" srcOrd="0" destOrd="0" presId="urn:microsoft.com/office/officeart/2005/8/layout/process1"/>
    <dgm:cxn modelId="{0E3CD0AD-B007-475A-85D4-A82C9652BC11}" type="presOf" srcId="{299D1E11-7C07-4C97-B93C-47A4C4761346}" destId="{2879DD58-6BCB-4065-BE44-AD571BEC53E1}" srcOrd="0" destOrd="0" presId="urn:microsoft.com/office/officeart/2005/8/layout/process1"/>
    <dgm:cxn modelId="{BFA77578-44B9-4F9E-9559-24067DD879CF}" type="presOf" srcId="{4C510926-0724-481B-BD1B-FC236A478F0B}" destId="{E7BF7D55-452B-4CCE-ADD9-952F6C469A4C}" srcOrd="0" destOrd="0" presId="urn:microsoft.com/office/officeart/2005/8/layout/process1"/>
    <dgm:cxn modelId="{35E0BA85-A4E4-42F9-8FF5-B8C8499E7622}" type="presOf" srcId="{4C510926-0724-481B-BD1B-FC236A478F0B}" destId="{76FCD0CC-9171-46A8-A25B-4861191DA693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4BB4F4AC-F832-48B9-8C46-EB71F16E9822}" type="presOf" srcId="{41267983-078E-4C48-AB84-8A828966858A}" destId="{8EDA6D6A-F88F-4E7D-A674-F29D9FF08BF2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D4240A06-9666-4B9A-9130-8F57495B5F12}" type="presOf" srcId="{69CF981D-193D-47FC-AA43-405CD0C3508E}" destId="{E368ADC7-0AAF-4F65-80DB-529FA8124653}" srcOrd="0" destOrd="0" presId="urn:microsoft.com/office/officeart/2005/8/layout/process1"/>
    <dgm:cxn modelId="{9434D2DE-1BCE-4ED1-935C-22375EF0EE0B}" type="presOf" srcId="{F4699936-BA58-4D05-A0E8-B783C5BB1674}" destId="{C41E74DA-AE5C-48FC-90A5-F49E36E4E054}" srcOrd="0" destOrd="0" presId="urn:microsoft.com/office/officeart/2005/8/layout/process1"/>
    <dgm:cxn modelId="{BE05B705-EC9A-4EEB-9669-FB7E6DC7364B}" type="presOf" srcId="{299D1E11-7C07-4C97-B93C-47A4C4761346}" destId="{B6CA951A-CDF4-4AEC-876A-E2F0DC0D1C57}" srcOrd="1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390D866E-E52A-4F73-941B-BF9CFED30AF6}" type="presOf" srcId="{51B4672C-CE7B-4C8F-A501-29F8AE18ACA4}" destId="{72EFE45A-D54C-48F0-A789-70F921FFDFE8}" srcOrd="0" destOrd="0" presId="urn:microsoft.com/office/officeart/2005/8/layout/process1"/>
    <dgm:cxn modelId="{5D3A27F3-3647-4AB5-81AB-B3794745C170}" type="presOf" srcId="{67AC7658-0FF1-483A-B6D6-D82908150C27}" destId="{47E96415-46D7-4FC8-930B-2BBE8334AFD5}" srcOrd="0" destOrd="0" presId="urn:microsoft.com/office/officeart/2005/8/layout/process1"/>
    <dgm:cxn modelId="{5A5250CE-B1FD-4986-9C98-328433718A37}" type="presParOf" srcId="{C41E74DA-AE5C-48FC-90A5-F49E36E4E054}" destId="{C534B6B7-5EE5-4BEC-A40C-FD77FD3A227A}" srcOrd="0" destOrd="0" presId="urn:microsoft.com/office/officeart/2005/8/layout/process1"/>
    <dgm:cxn modelId="{82006DC3-03DE-4744-9611-665773E63DEE}" type="presParOf" srcId="{C41E74DA-AE5C-48FC-90A5-F49E36E4E054}" destId="{72EFE45A-D54C-48F0-A789-70F921FFDFE8}" srcOrd="1" destOrd="0" presId="urn:microsoft.com/office/officeart/2005/8/layout/process1"/>
    <dgm:cxn modelId="{7F79F115-CD57-404C-B075-32851F407753}" type="presParOf" srcId="{72EFE45A-D54C-48F0-A789-70F921FFDFE8}" destId="{3046320C-5CA4-463E-8A93-5275D1F48FE0}" srcOrd="0" destOrd="0" presId="urn:microsoft.com/office/officeart/2005/8/layout/process1"/>
    <dgm:cxn modelId="{8044C9DC-AA13-4EBA-8A24-F867E8A771CD}" type="presParOf" srcId="{C41E74DA-AE5C-48FC-90A5-F49E36E4E054}" destId="{06699601-73EB-44B8-A270-8F543B9844D1}" srcOrd="2" destOrd="0" presId="urn:microsoft.com/office/officeart/2005/8/layout/process1"/>
    <dgm:cxn modelId="{8C225588-E6E6-445C-A9AC-985C5DA79CAF}" type="presParOf" srcId="{C41E74DA-AE5C-48FC-90A5-F49E36E4E054}" destId="{8EDA6D6A-F88F-4E7D-A674-F29D9FF08BF2}" srcOrd="3" destOrd="0" presId="urn:microsoft.com/office/officeart/2005/8/layout/process1"/>
    <dgm:cxn modelId="{9AE1637A-7001-45D7-93E9-74214B709A9C}" type="presParOf" srcId="{8EDA6D6A-F88F-4E7D-A674-F29D9FF08BF2}" destId="{9B25785F-AC5E-451F-947E-D4F537DF509B}" srcOrd="0" destOrd="0" presId="urn:microsoft.com/office/officeart/2005/8/layout/process1"/>
    <dgm:cxn modelId="{C0C909BE-2723-428B-8720-9B542425987E}" type="presParOf" srcId="{C41E74DA-AE5C-48FC-90A5-F49E36E4E054}" destId="{5582154C-EF85-4F3E-A6F9-0F1AE2324FA6}" srcOrd="4" destOrd="0" presId="urn:microsoft.com/office/officeart/2005/8/layout/process1"/>
    <dgm:cxn modelId="{123AFB73-60E1-48A0-BFDB-98459996A106}" type="presParOf" srcId="{C41E74DA-AE5C-48FC-90A5-F49E36E4E054}" destId="{E7BF7D55-452B-4CCE-ADD9-952F6C469A4C}" srcOrd="5" destOrd="0" presId="urn:microsoft.com/office/officeart/2005/8/layout/process1"/>
    <dgm:cxn modelId="{52785833-FFD7-4AF6-8F57-3BDE4417202D}" type="presParOf" srcId="{E7BF7D55-452B-4CCE-ADD9-952F6C469A4C}" destId="{76FCD0CC-9171-46A8-A25B-4861191DA693}" srcOrd="0" destOrd="0" presId="urn:microsoft.com/office/officeart/2005/8/layout/process1"/>
    <dgm:cxn modelId="{88F6F90A-DB61-4B86-93E0-01AE0DF654E7}" type="presParOf" srcId="{C41E74DA-AE5C-48FC-90A5-F49E36E4E054}" destId="{E368ADC7-0AAF-4F65-80DB-529FA8124653}" srcOrd="6" destOrd="0" presId="urn:microsoft.com/office/officeart/2005/8/layout/process1"/>
    <dgm:cxn modelId="{BBC3B8AF-4BB1-4A1A-B265-1DBCAE596B86}" type="presParOf" srcId="{C41E74DA-AE5C-48FC-90A5-F49E36E4E054}" destId="{2879DD58-6BCB-4065-BE44-AD571BEC53E1}" srcOrd="7" destOrd="0" presId="urn:microsoft.com/office/officeart/2005/8/layout/process1"/>
    <dgm:cxn modelId="{CD1F3C98-70F5-418C-82B2-7205A5EA07D4}" type="presParOf" srcId="{2879DD58-6BCB-4065-BE44-AD571BEC53E1}" destId="{B6CA951A-CDF4-4AEC-876A-E2F0DC0D1C57}" srcOrd="0" destOrd="0" presId="urn:microsoft.com/office/officeart/2005/8/layout/process1"/>
    <dgm:cxn modelId="{91F3D45F-98CA-45D7-A58B-F1F7F737B001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034793B7-3ED6-4966-B1B9-8C6E75A4E6A5}" type="presOf" srcId="{41267983-078E-4C48-AB84-8A828966858A}" destId="{9B25785F-AC5E-451F-947E-D4F537DF509B}" srcOrd="1" destOrd="0" presId="urn:microsoft.com/office/officeart/2005/8/layout/process1"/>
    <dgm:cxn modelId="{B4D97F48-4219-47E7-BEF9-77158F443E60}" type="presOf" srcId="{4C510926-0724-481B-BD1B-FC236A478F0B}" destId="{E7BF7D55-452B-4CCE-ADD9-952F6C469A4C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F28C23B1-11E0-49BA-91FB-6077582B663B}" type="presOf" srcId="{299D1E11-7C07-4C97-B93C-47A4C4761346}" destId="{2879DD58-6BCB-4065-BE44-AD571BEC53E1}" srcOrd="0" destOrd="0" presId="urn:microsoft.com/office/officeart/2005/8/layout/process1"/>
    <dgm:cxn modelId="{60CDF4F4-36A8-4ED2-91FD-F2FFF5FBD37B}" type="presOf" srcId="{69CF981D-193D-47FC-AA43-405CD0C3508E}" destId="{E368ADC7-0AAF-4F65-80DB-529FA8124653}" srcOrd="0" destOrd="0" presId="urn:microsoft.com/office/officeart/2005/8/layout/process1"/>
    <dgm:cxn modelId="{247BA84A-BD61-44FA-AA77-65669B23AC48}" type="presOf" srcId="{0773639B-95BD-46AB-BB72-C44C9377A6EC}" destId="{5582154C-EF85-4F3E-A6F9-0F1AE2324FA6}" srcOrd="0" destOrd="0" presId="urn:microsoft.com/office/officeart/2005/8/layout/process1"/>
    <dgm:cxn modelId="{BAF64979-EC09-4A85-88E3-46E2F1DD7DBB}" type="presOf" srcId="{41267983-078E-4C48-AB84-8A828966858A}" destId="{8EDA6D6A-F88F-4E7D-A674-F29D9FF08BF2}" srcOrd="0" destOrd="0" presId="urn:microsoft.com/office/officeart/2005/8/layout/process1"/>
    <dgm:cxn modelId="{72C419D1-7DA3-4970-AB4C-9F6C6B1D2157}" type="presOf" srcId="{299D1E11-7C07-4C97-B93C-47A4C4761346}" destId="{B6CA951A-CDF4-4AEC-876A-E2F0DC0D1C57}" srcOrd="1" destOrd="0" presId="urn:microsoft.com/office/officeart/2005/8/layout/process1"/>
    <dgm:cxn modelId="{F4EDA522-E54B-4DCC-88CD-EE10DAA03B10}" type="presOf" srcId="{4F4A92E2-E618-4C18-9CAF-3A8E031605C5}" destId="{06699601-73EB-44B8-A270-8F543B9844D1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7277305F-D407-4E24-A77B-EB09619ED14B}" type="presOf" srcId="{51B4672C-CE7B-4C8F-A501-29F8AE18ACA4}" destId="{3046320C-5CA4-463E-8A93-5275D1F48FE0}" srcOrd="1" destOrd="0" presId="urn:microsoft.com/office/officeart/2005/8/layout/process1"/>
    <dgm:cxn modelId="{E214FBF6-DD4B-4F09-9D6D-BF38349AA22F}" type="presOf" srcId="{67AC7658-0FF1-483A-B6D6-D82908150C27}" destId="{47E96415-46D7-4FC8-930B-2BBE8334AFD5}" srcOrd="0" destOrd="0" presId="urn:microsoft.com/office/officeart/2005/8/layout/process1"/>
    <dgm:cxn modelId="{2D08989A-105B-4571-8D41-274AD22D289F}" type="presOf" srcId="{F4699936-BA58-4D05-A0E8-B783C5BB1674}" destId="{C41E74DA-AE5C-48FC-90A5-F49E36E4E054}" srcOrd="0" destOrd="0" presId="urn:microsoft.com/office/officeart/2005/8/layout/process1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C6F2C592-EADD-4E6B-A66B-70DB6E3B4EA9}" type="presOf" srcId="{51B4672C-CE7B-4C8F-A501-29F8AE18ACA4}" destId="{72EFE45A-D54C-48F0-A789-70F921FFDFE8}" srcOrd="0" destOrd="0" presId="urn:microsoft.com/office/officeart/2005/8/layout/process1"/>
    <dgm:cxn modelId="{12CCD204-15A3-4924-B104-253DDDF1AF46}" type="presOf" srcId="{4F3CA7D7-5BE5-40A8-9AB0-6B9B10428A83}" destId="{C534B6B7-5EE5-4BEC-A40C-FD77FD3A227A}" srcOrd="0" destOrd="0" presId="urn:microsoft.com/office/officeart/2005/8/layout/process1"/>
    <dgm:cxn modelId="{E7A055D7-BCCC-4E5D-99E8-AF4D239AD19B}" type="presOf" srcId="{4C510926-0724-481B-BD1B-FC236A478F0B}" destId="{76FCD0CC-9171-46A8-A25B-4861191DA693}" srcOrd="1" destOrd="0" presId="urn:microsoft.com/office/officeart/2005/8/layout/process1"/>
    <dgm:cxn modelId="{1B5CC46D-30AC-49D3-9103-A9D7D7A9E68C}" type="presParOf" srcId="{C41E74DA-AE5C-48FC-90A5-F49E36E4E054}" destId="{C534B6B7-5EE5-4BEC-A40C-FD77FD3A227A}" srcOrd="0" destOrd="0" presId="urn:microsoft.com/office/officeart/2005/8/layout/process1"/>
    <dgm:cxn modelId="{CE9A51BB-3A03-47B4-9E60-5CFB1FB51BC9}" type="presParOf" srcId="{C41E74DA-AE5C-48FC-90A5-F49E36E4E054}" destId="{72EFE45A-D54C-48F0-A789-70F921FFDFE8}" srcOrd="1" destOrd="0" presId="urn:microsoft.com/office/officeart/2005/8/layout/process1"/>
    <dgm:cxn modelId="{320C3AC9-2E66-4D54-A927-B9801F86DA83}" type="presParOf" srcId="{72EFE45A-D54C-48F0-A789-70F921FFDFE8}" destId="{3046320C-5CA4-463E-8A93-5275D1F48FE0}" srcOrd="0" destOrd="0" presId="urn:microsoft.com/office/officeart/2005/8/layout/process1"/>
    <dgm:cxn modelId="{961ADCA5-5652-419F-8E6C-F9DA336651B3}" type="presParOf" srcId="{C41E74DA-AE5C-48FC-90A5-F49E36E4E054}" destId="{06699601-73EB-44B8-A270-8F543B9844D1}" srcOrd="2" destOrd="0" presId="urn:microsoft.com/office/officeart/2005/8/layout/process1"/>
    <dgm:cxn modelId="{EEA86B31-8913-4F87-973F-622FF3ED1090}" type="presParOf" srcId="{C41E74DA-AE5C-48FC-90A5-F49E36E4E054}" destId="{8EDA6D6A-F88F-4E7D-A674-F29D9FF08BF2}" srcOrd="3" destOrd="0" presId="urn:microsoft.com/office/officeart/2005/8/layout/process1"/>
    <dgm:cxn modelId="{66C61E78-FBCB-4F6E-98A0-C945606BCE9E}" type="presParOf" srcId="{8EDA6D6A-F88F-4E7D-A674-F29D9FF08BF2}" destId="{9B25785F-AC5E-451F-947E-D4F537DF509B}" srcOrd="0" destOrd="0" presId="urn:microsoft.com/office/officeart/2005/8/layout/process1"/>
    <dgm:cxn modelId="{66B82A8A-F3B1-4310-ACAA-069A7659AFF0}" type="presParOf" srcId="{C41E74DA-AE5C-48FC-90A5-F49E36E4E054}" destId="{5582154C-EF85-4F3E-A6F9-0F1AE2324FA6}" srcOrd="4" destOrd="0" presId="urn:microsoft.com/office/officeart/2005/8/layout/process1"/>
    <dgm:cxn modelId="{934A5DC2-5A6B-40AC-AA70-9B6008D8197E}" type="presParOf" srcId="{C41E74DA-AE5C-48FC-90A5-F49E36E4E054}" destId="{E7BF7D55-452B-4CCE-ADD9-952F6C469A4C}" srcOrd="5" destOrd="0" presId="urn:microsoft.com/office/officeart/2005/8/layout/process1"/>
    <dgm:cxn modelId="{FFB8DBFA-8CEA-42FD-91D9-40FCBFD6FFA8}" type="presParOf" srcId="{E7BF7D55-452B-4CCE-ADD9-952F6C469A4C}" destId="{76FCD0CC-9171-46A8-A25B-4861191DA693}" srcOrd="0" destOrd="0" presId="urn:microsoft.com/office/officeart/2005/8/layout/process1"/>
    <dgm:cxn modelId="{70683627-2F85-4C10-B5F0-E0C7FA02DE31}" type="presParOf" srcId="{C41E74DA-AE5C-48FC-90A5-F49E36E4E054}" destId="{E368ADC7-0AAF-4F65-80DB-529FA8124653}" srcOrd="6" destOrd="0" presId="urn:microsoft.com/office/officeart/2005/8/layout/process1"/>
    <dgm:cxn modelId="{F12190B7-E76E-47FC-92C1-0066FB4E93FE}" type="presParOf" srcId="{C41E74DA-AE5C-48FC-90A5-F49E36E4E054}" destId="{2879DD58-6BCB-4065-BE44-AD571BEC53E1}" srcOrd="7" destOrd="0" presId="urn:microsoft.com/office/officeart/2005/8/layout/process1"/>
    <dgm:cxn modelId="{B2B0A318-82A5-4973-8EE6-59682D6B5317}" type="presParOf" srcId="{2879DD58-6BCB-4065-BE44-AD571BEC53E1}" destId="{B6CA951A-CDF4-4AEC-876A-E2F0DC0D1C57}" srcOrd="0" destOrd="0" presId="urn:microsoft.com/office/officeart/2005/8/layout/process1"/>
    <dgm:cxn modelId="{A1FA88C9-DCAE-4CBD-9907-30062C65222B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E2794BB7-36B8-486C-B255-3CAFAF99C015}" type="presOf" srcId="{41267983-078E-4C48-AB84-8A828966858A}" destId="{8EDA6D6A-F88F-4E7D-A674-F29D9FF08BF2}" srcOrd="0" destOrd="0" presId="urn:microsoft.com/office/officeart/2005/8/layout/process1"/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B1E467CD-67F7-40BE-8098-F1E15FE6CE61}" type="presOf" srcId="{4C510926-0724-481B-BD1B-FC236A478F0B}" destId="{76FCD0CC-9171-46A8-A25B-4861191DA693}" srcOrd="1" destOrd="0" presId="urn:microsoft.com/office/officeart/2005/8/layout/process1"/>
    <dgm:cxn modelId="{D7A74DE8-81C5-43DF-B1C3-00EAE5F63A1C}" type="presOf" srcId="{0773639B-95BD-46AB-BB72-C44C9377A6EC}" destId="{5582154C-EF85-4F3E-A6F9-0F1AE2324FA6}" srcOrd="0" destOrd="0" presId="urn:microsoft.com/office/officeart/2005/8/layout/process1"/>
    <dgm:cxn modelId="{8D721675-02C7-4F02-BDD6-DE734F65E66B}" type="presOf" srcId="{4F3CA7D7-5BE5-40A8-9AB0-6B9B10428A83}" destId="{C534B6B7-5EE5-4BEC-A40C-FD77FD3A227A}" srcOrd="0" destOrd="0" presId="urn:microsoft.com/office/officeart/2005/8/layout/process1"/>
    <dgm:cxn modelId="{C1AFDA85-E5DE-4244-8C57-15FB8AB9329E}" type="presOf" srcId="{299D1E11-7C07-4C97-B93C-47A4C4761346}" destId="{B6CA951A-CDF4-4AEC-876A-E2F0DC0D1C57}" srcOrd="1" destOrd="0" presId="urn:microsoft.com/office/officeart/2005/8/layout/process1"/>
    <dgm:cxn modelId="{5C48A240-DF74-4217-9AE7-081C3A7BEF49}" type="presOf" srcId="{299D1E11-7C07-4C97-B93C-47A4C4761346}" destId="{2879DD58-6BCB-4065-BE44-AD571BEC53E1}" srcOrd="0" destOrd="0" presId="urn:microsoft.com/office/officeart/2005/8/layout/process1"/>
    <dgm:cxn modelId="{B1627673-A370-491B-B929-E36357E24C30}" type="presOf" srcId="{51B4672C-CE7B-4C8F-A501-29F8AE18ACA4}" destId="{3046320C-5CA4-463E-8A93-5275D1F48FE0}" srcOrd="1" destOrd="0" presId="urn:microsoft.com/office/officeart/2005/8/layout/process1"/>
    <dgm:cxn modelId="{2EA2E862-2181-4A7A-8251-88802EBF5491}" type="presOf" srcId="{51B4672C-CE7B-4C8F-A501-29F8AE18ACA4}" destId="{72EFE45A-D54C-48F0-A789-70F921FFDFE8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4DC5683F-C03F-4086-A6CF-326E87729AC9}" type="presOf" srcId="{4F4A92E2-E618-4C18-9CAF-3A8E031605C5}" destId="{06699601-73EB-44B8-A270-8F543B9844D1}" srcOrd="0" destOrd="0" presId="urn:microsoft.com/office/officeart/2005/8/layout/process1"/>
    <dgm:cxn modelId="{C21C2304-273D-467E-A483-134C8C4D5DDA}" type="presOf" srcId="{F4699936-BA58-4D05-A0E8-B783C5BB1674}" destId="{C41E74DA-AE5C-48FC-90A5-F49E36E4E054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A498725A-2903-4389-9344-2388180C9D3E}" type="presOf" srcId="{67AC7658-0FF1-483A-B6D6-D82908150C27}" destId="{47E96415-46D7-4FC8-930B-2BBE8334AFD5}" srcOrd="0" destOrd="0" presId="urn:microsoft.com/office/officeart/2005/8/layout/process1"/>
    <dgm:cxn modelId="{697551D7-642D-4BB2-8E28-33E1879D37AE}" type="presOf" srcId="{41267983-078E-4C48-AB84-8A828966858A}" destId="{9B25785F-AC5E-451F-947E-D4F537DF509B}" srcOrd="1" destOrd="0" presId="urn:microsoft.com/office/officeart/2005/8/layout/process1"/>
    <dgm:cxn modelId="{B024030B-D9E1-4BEC-96B2-C5276389A52D}" type="presOf" srcId="{4C510926-0724-481B-BD1B-FC236A478F0B}" destId="{E7BF7D55-452B-4CCE-ADD9-952F6C469A4C}" srcOrd="0" destOrd="0" presId="urn:microsoft.com/office/officeart/2005/8/layout/process1"/>
    <dgm:cxn modelId="{7EBE78D5-6503-468C-8A17-DF0A2D8DCEAE}" type="presOf" srcId="{69CF981D-193D-47FC-AA43-405CD0C3508E}" destId="{E368ADC7-0AAF-4F65-80DB-529FA8124653}" srcOrd="0" destOrd="0" presId="urn:microsoft.com/office/officeart/2005/8/layout/process1"/>
    <dgm:cxn modelId="{BD2A5F4D-64E1-4F4B-BBE5-DA267511F3CE}" type="presParOf" srcId="{C41E74DA-AE5C-48FC-90A5-F49E36E4E054}" destId="{C534B6B7-5EE5-4BEC-A40C-FD77FD3A227A}" srcOrd="0" destOrd="0" presId="urn:microsoft.com/office/officeart/2005/8/layout/process1"/>
    <dgm:cxn modelId="{C169F4B8-F732-45B4-85A8-071A7DE95EF8}" type="presParOf" srcId="{C41E74DA-AE5C-48FC-90A5-F49E36E4E054}" destId="{72EFE45A-D54C-48F0-A789-70F921FFDFE8}" srcOrd="1" destOrd="0" presId="urn:microsoft.com/office/officeart/2005/8/layout/process1"/>
    <dgm:cxn modelId="{34A18F32-FB9C-49D9-B034-AC99A5F04064}" type="presParOf" srcId="{72EFE45A-D54C-48F0-A789-70F921FFDFE8}" destId="{3046320C-5CA4-463E-8A93-5275D1F48FE0}" srcOrd="0" destOrd="0" presId="urn:microsoft.com/office/officeart/2005/8/layout/process1"/>
    <dgm:cxn modelId="{A1959D0B-4775-4B15-ACAF-949109334C7C}" type="presParOf" srcId="{C41E74DA-AE5C-48FC-90A5-F49E36E4E054}" destId="{06699601-73EB-44B8-A270-8F543B9844D1}" srcOrd="2" destOrd="0" presId="urn:microsoft.com/office/officeart/2005/8/layout/process1"/>
    <dgm:cxn modelId="{0E2FADAC-76A1-416C-B736-96FE7259F1BB}" type="presParOf" srcId="{C41E74DA-AE5C-48FC-90A5-F49E36E4E054}" destId="{8EDA6D6A-F88F-4E7D-A674-F29D9FF08BF2}" srcOrd="3" destOrd="0" presId="urn:microsoft.com/office/officeart/2005/8/layout/process1"/>
    <dgm:cxn modelId="{D90DFF49-BB3C-4B5C-B4C7-F2EFCA1F754A}" type="presParOf" srcId="{8EDA6D6A-F88F-4E7D-A674-F29D9FF08BF2}" destId="{9B25785F-AC5E-451F-947E-D4F537DF509B}" srcOrd="0" destOrd="0" presId="urn:microsoft.com/office/officeart/2005/8/layout/process1"/>
    <dgm:cxn modelId="{DB47D5C4-AB48-49AB-862B-C0320CB40F90}" type="presParOf" srcId="{C41E74DA-AE5C-48FC-90A5-F49E36E4E054}" destId="{5582154C-EF85-4F3E-A6F9-0F1AE2324FA6}" srcOrd="4" destOrd="0" presId="urn:microsoft.com/office/officeart/2005/8/layout/process1"/>
    <dgm:cxn modelId="{46E1D417-3A52-4754-85B9-92B6309234FB}" type="presParOf" srcId="{C41E74DA-AE5C-48FC-90A5-F49E36E4E054}" destId="{E7BF7D55-452B-4CCE-ADD9-952F6C469A4C}" srcOrd="5" destOrd="0" presId="urn:microsoft.com/office/officeart/2005/8/layout/process1"/>
    <dgm:cxn modelId="{51FF7CC7-CF3C-429A-B21F-435D65D33BE1}" type="presParOf" srcId="{E7BF7D55-452B-4CCE-ADD9-952F6C469A4C}" destId="{76FCD0CC-9171-46A8-A25B-4861191DA693}" srcOrd="0" destOrd="0" presId="urn:microsoft.com/office/officeart/2005/8/layout/process1"/>
    <dgm:cxn modelId="{D3639B6B-0377-44B1-AFF5-57EED142039E}" type="presParOf" srcId="{C41E74DA-AE5C-48FC-90A5-F49E36E4E054}" destId="{E368ADC7-0AAF-4F65-80DB-529FA8124653}" srcOrd="6" destOrd="0" presId="urn:microsoft.com/office/officeart/2005/8/layout/process1"/>
    <dgm:cxn modelId="{3D8D52A3-9D3C-4B03-8860-DC5494F2CCDF}" type="presParOf" srcId="{C41E74DA-AE5C-48FC-90A5-F49E36E4E054}" destId="{2879DD58-6BCB-4065-BE44-AD571BEC53E1}" srcOrd="7" destOrd="0" presId="urn:microsoft.com/office/officeart/2005/8/layout/process1"/>
    <dgm:cxn modelId="{002725A4-C951-4800-8F0E-B6D8F31D737C}" type="presParOf" srcId="{2879DD58-6BCB-4065-BE44-AD571BEC53E1}" destId="{B6CA951A-CDF4-4AEC-876A-E2F0DC0D1C57}" srcOrd="0" destOrd="0" presId="urn:microsoft.com/office/officeart/2005/8/layout/process1"/>
    <dgm:cxn modelId="{8F522E2C-DE36-433F-A8FB-1C256C2686BC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3A833-3562-4315-B7A6-A50434648B6B}">
      <dsp:nvSpPr>
        <dsp:cNvPr id="0" name=""/>
        <dsp:cNvSpPr/>
      </dsp:nvSpPr>
      <dsp:spPr>
        <a:xfrm>
          <a:off x="3316196" y="1590359"/>
          <a:ext cx="1288488" cy="128848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ИСПС</a:t>
          </a:r>
          <a:endParaRPr lang="ru-RU" sz="3300" kern="1200" dirty="0"/>
        </a:p>
      </dsp:txBody>
      <dsp:txXfrm>
        <a:off x="3379095" y="1653258"/>
        <a:ext cx="1162690" cy="1162690"/>
      </dsp:txXfrm>
    </dsp:sp>
    <dsp:sp modelId="{474B68DF-74AC-40B5-968D-5EC6C27CC077}">
      <dsp:nvSpPr>
        <dsp:cNvPr id="0" name=""/>
        <dsp:cNvSpPr/>
      </dsp:nvSpPr>
      <dsp:spPr>
        <a:xfrm rot="16200000">
          <a:off x="3618630" y="1248548"/>
          <a:ext cx="683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620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4793B-F7C0-479B-96D8-D9B888D95877}">
      <dsp:nvSpPr>
        <dsp:cNvPr id="0" name=""/>
        <dsp:cNvSpPr/>
      </dsp:nvSpPr>
      <dsp:spPr>
        <a:xfrm>
          <a:off x="3528797" y="43451"/>
          <a:ext cx="863286" cy="86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ГП «АМПУ»</a:t>
          </a:r>
          <a:endParaRPr lang="ru-RU" sz="1500" kern="1200" dirty="0"/>
        </a:p>
      </dsp:txBody>
      <dsp:txXfrm>
        <a:off x="3570939" y="85593"/>
        <a:ext cx="779002" cy="779002"/>
      </dsp:txXfrm>
    </dsp:sp>
    <dsp:sp modelId="{4805FB0A-9DB6-4093-AB54-771C0F900270}">
      <dsp:nvSpPr>
        <dsp:cNvPr id="0" name=""/>
        <dsp:cNvSpPr/>
      </dsp:nvSpPr>
      <dsp:spPr>
        <a:xfrm rot="19285714">
          <a:off x="4562862" y="1601313"/>
          <a:ext cx="383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395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FAF58-3436-4850-AC81-9D78BC46AA23}">
      <dsp:nvSpPr>
        <dsp:cNvPr id="0" name=""/>
        <dsp:cNvSpPr/>
      </dsp:nvSpPr>
      <dsp:spPr>
        <a:xfrm>
          <a:off x="4904435" y="705924"/>
          <a:ext cx="863286" cy="86328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Контроли-</a:t>
          </a:r>
          <a:r>
            <a:rPr lang="ru-RU" sz="1200" kern="1200" dirty="0" err="1" smtClean="0"/>
            <a:t>рующие</a:t>
          </a:r>
          <a:r>
            <a:rPr lang="ru-RU" sz="1200" kern="1200" dirty="0" smtClean="0"/>
            <a:t> органы</a:t>
          </a:r>
          <a:endParaRPr lang="ru-RU" sz="1200" kern="1200" dirty="0"/>
        </a:p>
      </dsp:txBody>
      <dsp:txXfrm>
        <a:off x="4946577" y="748066"/>
        <a:ext cx="779002" cy="779002"/>
      </dsp:txXfrm>
    </dsp:sp>
    <dsp:sp modelId="{EBD0C7C9-B4A8-48AE-BDBC-8868948B3CDE}">
      <dsp:nvSpPr>
        <dsp:cNvPr id="0" name=""/>
        <dsp:cNvSpPr/>
      </dsp:nvSpPr>
      <dsp:spPr>
        <a:xfrm rot="771429">
          <a:off x="4596461" y="2454628"/>
          <a:ext cx="655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51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1E3F4-1E27-435F-B2BF-49CDC7D06E86}">
      <dsp:nvSpPr>
        <dsp:cNvPr id="0" name=""/>
        <dsp:cNvSpPr/>
      </dsp:nvSpPr>
      <dsp:spPr>
        <a:xfrm>
          <a:off x="5244190" y="2194486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Перевоз-</a:t>
          </a:r>
          <a:r>
            <a:rPr lang="ru-RU" sz="1400" kern="1200" dirty="0" err="1" smtClean="0"/>
            <a:t>чики</a:t>
          </a:r>
          <a:endParaRPr lang="ru-RU" sz="1400" kern="1200" dirty="0"/>
        </a:p>
      </dsp:txBody>
      <dsp:txXfrm>
        <a:off x="5286332" y="2236628"/>
        <a:ext cx="779002" cy="779002"/>
      </dsp:txXfrm>
    </dsp:sp>
    <dsp:sp modelId="{A95C4332-DEBE-48FD-957F-78BFE8BB8DED}">
      <dsp:nvSpPr>
        <dsp:cNvPr id="0" name=""/>
        <dsp:cNvSpPr/>
      </dsp:nvSpPr>
      <dsp:spPr>
        <a:xfrm rot="3857143">
          <a:off x="4110661" y="3133534"/>
          <a:ext cx="565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362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99845-DE48-4318-AC3C-073EE57E1D03}">
      <dsp:nvSpPr>
        <dsp:cNvPr id="0" name=""/>
        <dsp:cNvSpPr/>
      </dsp:nvSpPr>
      <dsp:spPr>
        <a:xfrm>
          <a:off x="4292218" y="3388221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Агенты</a:t>
          </a:r>
          <a:endParaRPr lang="ru-RU" sz="1800" kern="1200" dirty="0"/>
        </a:p>
      </dsp:txBody>
      <dsp:txXfrm>
        <a:off x="4334360" y="3430363"/>
        <a:ext cx="779002" cy="779002"/>
      </dsp:txXfrm>
    </dsp:sp>
    <dsp:sp modelId="{B2B199A0-A96A-467A-92D6-36C1FEE6EB50}">
      <dsp:nvSpPr>
        <dsp:cNvPr id="0" name=""/>
        <dsp:cNvSpPr/>
      </dsp:nvSpPr>
      <dsp:spPr>
        <a:xfrm rot="6942857">
          <a:off x="3244856" y="3133534"/>
          <a:ext cx="565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362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28C1D-EA8B-460E-91E2-0C74769C7765}">
      <dsp:nvSpPr>
        <dsp:cNvPr id="0" name=""/>
        <dsp:cNvSpPr/>
      </dsp:nvSpPr>
      <dsp:spPr>
        <a:xfrm>
          <a:off x="2765375" y="3388221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Весовые комп-</a:t>
          </a:r>
          <a:r>
            <a:rPr lang="ru-RU" sz="1500" kern="1200" dirty="0" err="1" smtClean="0"/>
            <a:t>лексы</a:t>
          </a:r>
          <a:endParaRPr lang="ru-RU" sz="1500" kern="1200" dirty="0"/>
        </a:p>
      </dsp:txBody>
      <dsp:txXfrm>
        <a:off x="2807517" y="3430363"/>
        <a:ext cx="779002" cy="779002"/>
      </dsp:txXfrm>
    </dsp:sp>
    <dsp:sp modelId="{84146B9F-BDAB-4DAF-93D4-ABA0E8C0D9EA}">
      <dsp:nvSpPr>
        <dsp:cNvPr id="0" name=""/>
        <dsp:cNvSpPr/>
      </dsp:nvSpPr>
      <dsp:spPr>
        <a:xfrm rot="10028571">
          <a:off x="2668467" y="2454628"/>
          <a:ext cx="655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51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6180-27BE-46CE-AF60-B738A830EB88}">
      <dsp:nvSpPr>
        <dsp:cNvPr id="0" name=""/>
        <dsp:cNvSpPr/>
      </dsp:nvSpPr>
      <dsp:spPr>
        <a:xfrm>
          <a:off x="1813404" y="2194486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Портовые операторы</a:t>
          </a:r>
          <a:endParaRPr lang="ru-RU" sz="1200" kern="1200" dirty="0"/>
        </a:p>
      </dsp:txBody>
      <dsp:txXfrm>
        <a:off x="1855546" y="2236628"/>
        <a:ext cx="779002" cy="779002"/>
      </dsp:txXfrm>
    </dsp:sp>
    <dsp:sp modelId="{67833E3A-F5D7-483A-B848-89BF421BDCD6}">
      <dsp:nvSpPr>
        <dsp:cNvPr id="0" name=""/>
        <dsp:cNvSpPr/>
      </dsp:nvSpPr>
      <dsp:spPr>
        <a:xfrm rot="13114286">
          <a:off x="2974623" y="1601313"/>
          <a:ext cx="383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395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227BE-D70E-4D65-B304-D846CA9CDCB4}">
      <dsp:nvSpPr>
        <dsp:cNvPr id="0" name=""/>
        <dsp:cNvSpPr/>
      </dsp:nvSpPr>
      <dsp:spPr>
        <a:xfrm>
          <a:off x="2153158" y="705924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Экспеди</a:t>
          </a:r>
          <a:r>
            <a:rPr lang="ru-RU" sz="1400" kern="1200" dirty="0" smtClean="0"/>
            <a:t>-торы</a:t>
          </a:r>
          <a:endParaRPr lang="ru-RU" sz="1400" kern="1200" dirty="0"/>
        </a:p>
      </dsp:txBody>
      <dsp:txXfrm>
        <a:off x="2195300" y="748066"/>
        <a:ext cx="779002" cy="779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3428" y="0"/>
          <a:ext cx="1106226" cy="410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Судно</a:t>
          </a:r>
          <a:endParaRPr lang="ru-RU" sz="1700" kern="1200" dirty="0"/>
        </a:p>
      </dsp:txBody>
      <dsp:txXfrm>
        <a:off x="35828" y="32400"/>
        <a:ext cx="1041426" cy="4037315"/>
      </dsp:txXfrm>
    </dsp:sp>
    <dsp:sp modelId="{72EFE45A-D54C-48F0-A789-70F921FFDFE8}">
      <dsp:nvSpPr>
        <dsp:cNvPr id="0" name=""/>
        <dsp:cNvSpPr/>
      </dsp:nvSpPr>
      <dsp:spPr>
        <a:xfrm>
          <a:off x="1132264" y="1915947"/>
          <a:ext cx="569508" cy="27022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32264" y="1969991"/>
        <a:ext cx="488442" cy="162133"/>
      </dsp:txXfrm>
    </dsp:sp>
    <dsp:sp modelId="{06699601-73EB-44B8-A270-8F543B9844D1}">
      <dsp:nvSpPr>
        <dsp:cNvPr id="0" name=""/>
        <dsp:cNvSpPr/>
      </dsp:nvSpPr>
      <dsp:spPr>
        <a:xfrm>
          <a:off x="1706478" y="0"/>
          <a:ext cx="1106226" cy="410211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</a:rPr>
            <a:t>Пункт пропуска</a:t>
          </a:r>
          <a:endParaRPr lang="ru-RU" sz="1700" kern="1200" baseline="0" dirty="0">
            <a:solidFill>
              <a:schemeClr val="tx1"/>
            </a:solidFill>
          </a:endParaRPr>
        </a:p>
      </dsp:txBody>
      <dsp:txXfrm>
        <a:off x="1738878" y="32400"/>
        <a:ext cx="1041426" cy="4037315"/>
      </dsp:txXfrm>
    </dsp:sp>
    <dsp:sp modelId="{8EDA6D6A-F88F-4E7D-A674-F29D9FF08BF2}">
      <dsp:nvSpPr>
        <dsp:cNvPr id="0" name=""/>
        <dsp:cNvSpPr/>
      </dsp:nvSpPr>
      <dsp:spPr>
        <a:xfrm>
          <a:off x="2836316" y="944304"/>
          <a:ext cx="545590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836316" y="999173"/>
        <a:ext cx="463287" cy="164606"/>
      </dsp:txXfrm>
    </dsp:sp>
    <dsp:sp modelId="{5582154C-EF85-4F3E-A6F9-0F1AE2324FA6}">
      <dsp:nvSpPr>
        <dsp:cNvPr id="0" name=""/>
        <dsp:cNvSpPr/>
      </dsp:nvSpPr>
      <dsp:spPr>
        <a:xfrm>
          <a:off x="3393783" y="0"/>
          <a:ext cx="1106226" cy="410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Терминал</a:t>
          </a:r>
          <a:endParaRPr lang="ru-RU" sz="1700" kern="1200" dirty="0"/>
        </a:p>
      </dsp:txBody>
      <dsp:txXfrm>
        <a:off x="3426183" y="32400"/>
        <a:ext cx="1041426" cy="4037315"/>
      </dsp:txXfrm>
    </dsp:sp>
    <dsp:sp modelId="{E7BF7D55-452B-4CCE-ADD9-952F6C469A4C}">
      <dsp:nvSpPr>
        <dsp:cNvPr id="0" name=""/>
        <dsp:cNvSpPr/>
      </dsp:nvSpPr>
      <dsp:spPr>
        <a:xfrm>
          <a:off x="4519874" y="947378"/>
          <a:ext cx="560373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19874" y="1002247"/>
        <a:ext cx="478070" cy="164606"/>
      </dsp:txXfrm>
    </dsp:sp>
    <dsp:sp modelId="{E368ADC7-0AAF-4F65-80DB-529FA8124653}">
      <dsp:nvSpPr>
        <dsp:cNvPr id="0" name=""/>
        <dsp:cNvSpPr/>
      </dsp:nvSpPr>
      <dsp:spPr>
        <a:xfrm>
          <a:off x="5096833" y="0"/>
          <a:ext cx="1106226" cy="410211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</a:rPr>
            <a:t>Пункт</a:t>
          </a:r>
          <a:r>
            <a:rPr lang="ru-RU" sz="1700" kern="1200" dirty="0" smtClean="0"/>
            <a:t> </a:t>
          </a:r>
          <a:r>
            <a:rPr lang="ru-RU" sz="1700" kern="1200" baseline="0" dirty="0" smtClean="0">
              <a:solidFill>
                <a:schemeClr val="tx1"/>
              </a:solidFill>
            </a:rPr>
            <a:t>пропуска</a:t>
          </a:r>
          <a:endParaRPr lang="ru-RU" sz="1700" kern="1200" baseline="0" dirty="0">
            <a:solidFill>
              <a:schemeClr val="tx1"/>
            </a:solidFill>
          </a:endParaRPr>
        </a:p>
      </dsp:txBody>
      <dsp:txXfrm>
        <a:off x="5129233" y="32400"/>
        <a:ext cx="1041426" cy="4037315"/>
      </dsp:txXfrm>
    </dsp:sp>
    <dsp:sp modelId="{2879DD58-6BCB-4065-BE44-AD571BEC53E1}">
      <dsp:nvSpPr>
        <dsp:cNvPr id="0" name=""/>
        <dsp:cNvSpPr/>
      </dsp:nvSpPr>
      <dsp:spPr>
        <a:xfrm>
          <a:off x="6231608" y="976316"/>
          <a:ext cx="545590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231608" y="1031185"/>
        <a:ext cx="463287" cy="164606"/>
      </dsp:txXfrm>
    </dsp:sp>
    <dsp:sp modelId="{47E96415-46D7-4FC8-930B-2BBE8334AFD5}">
      <dsp:nvSpPr>
        <dsp:cNvPr id="0" name=""/>
        <dsp:cNvSpPr/>
      </dsp:nvSpPr>
      <dsp:spPr>
        <a:xfrm>
          <a:off x="6784139" y="0"/>
          <a:ext cx="1106226" cy="410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АТ/ЖД транс-порт</a:t>
          </a:r>
          <a:endParaRPr lang="ru-RU" sz="1700" kern="1200" dirty="0"/>
        </a:p>
      </dsp:txBody>
      <dsp:txXfrm>
        <a:off x="6816539" y="32400"/>
        <a:ext cx="1041426" cy="4037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B331-4D3E-4939-8325-CAD151747C8F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414A-93D8-434B-82B0-4D7ED1CA4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7144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450F-D877-4D6E-BFE1-3BD6B7E46B21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2981-2ACB-40E9-9C42-B0FEA26F7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74309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4055B62-776A-4C8D-8E7B-106AAA7CD8E6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6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A52E61-D020-4602-B7E9-FABB3A31305D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5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F7BAB8A-7B8F-4320-BC0F-6129964519CF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8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DCD693-F446-4AFF-88AE-2BBA34E62554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1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EDC4E-1218-4FA1-BC24-DF78371A1F96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2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F6823C-E90C-486C-951A-A32655935834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396F872-0888-4FE2-B89D-0BA294532538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0B894A-043C-4160-909C-753266E65805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3A3-A5D9-4095-A941-C0FBB70634DF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A430-4B53-42A5-91EC-43BB80917DBD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E8D0-EBAC-494B-BBC1-327365BE4293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15C9-343B-4CD8-B6C2-833D4F9114F7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64B7-01CD-498F-906B-C59BF1E8001D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5251-CC59-474A-A05F-01FCC0D48C49}" type="datetime1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51EA-333C-4512-8B88-72270AE58988}" type="datetime1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8010-A5E7-43DB-80FC-44ACD3131856}" type="datetime1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B9B2-ADE5-429E-967B-EF90EA5BF3C5}" type="datetime1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500A-2535-4F67-936D-FFFB04908734}" type="datetime1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CBE2-2923-4C55-B55D-C7907B0F91AE}" type="datetime1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C0C2-52D0-4BDF-BD08-852C58178963}" type="datetime1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478"/>
            <a:ext cx="7643192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Информационная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Система Портового Сообщества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900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2013-2016</a:t>
            </a:r>
            <a:endParaRPr lang="ru-RU" sz="2900" b="1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971600" y="4515966"/>
            <a:ext cx="79208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9548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Додаток № 5</a:t>
            </a:r>
          </a:p>
          <a:p>
            <a:r>
              <a:rPr lang="uk-UA" sz="1600" dirty="0"/>
              <a:t>до протоколу засідання</a:t>
            </a:r>
          </a:p>
          <a:p>
            <a:r>
              <a:rPr lang="uk-UA" sz="1600" dirty="0"/>
              <a:t>Міжвідомчої робочої групи</a:t>
            </a:r>
          </a:p>
          <a:p>
            <a:r>
              <a:rPr lang="uk-UA" sz="1600" dirty="0"/>
              <a:t>№ 23 від </a:t>
            </a:r>
            <a:r>
              <a:rPr lang="uk-UA" sz="1600" dirty="0" smtClean="0"/>
              <a:t>19.10.2016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843495"/>
            <a:ext cx="3991467" cy="2042307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Система прошла </a:t>
            </a:r>
            <a:r>
              <a:rPr lang="ru-RU" sz="1600" b="1" dirty="0"/>
              <a:t>экспертизу </a:t>
            </a:r>
            <a:r>
              <a:rPr lang="ru-RU" sz="1600" b="1" dirty="0" err="1"/>
              <a:t>Госспецсвязи</a:t>
            </a:r>
            <a:r>
              <a:rPr lang="ru-RU" sz="1600" b="1" dirty="0"/>
              <a:t> Украины и получила позитивное экспертное заключение на комплексную систему защиты </a:t>
            </a:r>
            <a:r>
              <a:rPr lang="ru-RU" sz="1600" b="1" dirty="0" smtClean="0"/>
              <a:t>информации (КСЗИ) </a:t>
            </a:r>
            <a:r>
              <a:rPr lang="ru-RU" sz="1600" b="1" dirty="0"/>
              <a:t>для систем класса АС-3, в которых обрабатывается конфиденциальная информация, не содержащая </a:t>
            </a:r>
            <a:r>
              <a:rPr lang="ru-RU" sz="1600" b="1" dirty="0" smtClean="0"/>
              <a:t>государственную тайну</a:t>
            </a:r>
            <a:r>
              <a:rPr lang="ru-RU" sz="1600" dirty="0" smtClean="0">
                <a:latin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62264" y="350785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КСЗИ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/>
          <a:srcRect l="3746" t="13315"/>
          <a:stretch/>
        </p:blipFill>
        <p:spPr>
          <a:xfrm>
            <a:off x="4162425" y="3019424"/>
            <a:ext cx="4957564" cy="1315001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37087" y="2870485"/>
            <a:ext cx="2714644" cy="47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между участниками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83764344"/>
              </p:ext>
            </p:extLst>
          </p:nvPr>
        </p:nvGraphicFramePr>
        <p:xfrm>
          <a:off x="1064196" y="641214"/>
          <a:ext cx="7920881" cy="42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296319" y="3729212"/>
            <a:ext cx="153235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12 организаций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039" y="1695630"/>
            <a:ext cx="1708692" cy="3340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695 организаций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7710" y="4515966"/>
            <a:ext cx="15937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187 организации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771550"/>
            <a:ext cx="3024335" cy="41132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Администрации 13 морских портов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483983"/>
            <a:ext cx="2304256" cy="242329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ГФС - Таможенные посты в портах и департамент в </a:t>
            </a:r>
            <a:r>
              <a:rPr lang="ru-RU" sz="900" dirty="0" err="1" smtClean="0"/>
              <a:t>г.Киев</a:t>
            </a:r>
            <a:endParaRPr lang="ru-RU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Пограничные отряды в пунктах пропуска</a:t>
            </a:r>
            <a:endParaRPr lang="ru-RU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/>
              <a:t>Главное управление Государственной санитарно-эпидемиологической службы на водном транспорте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Государственная </a:t>
            </a:r>
            <a:r>
              <a:rPr lang="ru-RU" sz="900" dirty="0"/>
              <a:t>экологическая инспекция Северо-Западного региона Черного моря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/>
              <a:t>Одесская региональная служба государственного ветеринарно-санитарного контроля и </a:t>
            </a:r>
            <a:r>
              <a:rPr lang="ru-RU" sz="900" dirty="0" smtClean="0"/>
              <a:t>надзора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Государственная </a:t>
            </a:r>
            <a:r>
              <a:rPr lang="ru-RU" sz="900" dirty="0"/>
              <a:t>фитосанитарная инспекция Одесской области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7910" y="3363837"/>
            <a:ext cx="15937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Автомобильные и «</a:t>
            </a:r>
            <a:r>
              <a:rPr lang="ru-RU" sz="1200" dirty="0" err="1" smtClean="0"/>
              <a:t>Укрзализныця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05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Технологические цепочки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214710" y="701882"/>
            <a:ext cx="7893794" cy="4102116"/>
            <a:chOff x="323528" y="1421322"/>
            <a:chExt cx="8568952" cy="4464496"/>
          </a:xfrm>
        </p:grpSpPr>
        <p:graphicFrame>
          <p:nvGraphicFramePr>
            <p:cNvPr id="27" name="Схема 26"/>
            <p:cNvGraphicFramePr/>
            <p:nvPr>
              <p:extLst>
                <p:ext uri="{D42A27DB-BD31-4B8C-83A1-F6EECF244321}">
                  <p14:modId xmlns:p14="http://schemas.microsoft.com/office/powerpoint/2010/main" val="552658770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8" name="Стрелка влево 27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45" name="Стрелка влево 44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трелка влево 45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43" name="Стрелка влево 42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трелка влево 43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41" name="Стрелка влево 40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Стрелка влево 41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Стрелка влево 31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лево 32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лево 33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Документальный контроль до прихода судна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180289" y="671180"/>
            <a:ext cx="4130729" cy="2160240"/>
            <a:chOff x="323528" y="1421322"/>
            <a:chExt cx="8568952" cy="4464496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val="3800160508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9" name="Стрелка влево 48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66" name="Стрелка влево 65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лево 66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64" name="Стрелка влево 6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 влево 6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62" name="Стрелка влево 6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 влево 6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Стрелка влево 52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лево 53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лево 54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sp>
        <p:nvSpPr>
          <p:cNvPr id="68" name="Овал 67"/>
          <p:cNvSpPr/>
          <p:nvPr/>
        </p:nvSpPr>
        <p:spPr>
          <a:xfrm>
            <a:off x="1560206" y="1411870"/>
            <a:ext cx="810997" cy="5272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1171997" y="3098019"/>
            <a:ext cx="3701746" cy="1192518"/>
            <a:chOff x="0" y="-17812"/>
            <a:chExt cx="7620860" cy="3887391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0" y="1"/>
              <a:ext cx="7620859" cy="3702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кругленный прямоугольник 4"/>
            <p:cNvSpPr/>
            <p:nvPr/>
          </p:nvSpPr>
          <p:spPr>
            <a:xfrm>
              <a:off x="120794" y="-17812"/>
              <a:ext cx="7500066" cy="3887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Морские агенты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Все контролирующие органы</a:t>
              </a:r>
              <a:endParaRPr lang="ru-RU" sz="1500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59492" y="601276"/>
            <a:ext cx="3784507" cy="4542224"/>
            <a:chOff x="0" y="120794"/>
            <a:chExt cx="7913144" cy="388261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0" y="175668"/>
              <a:ext cx="7913144" cy="3570466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55526" y="120794"/>
              <a:ext cx="7671555" cy="388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en-US" sz="2200" b="1" kern="1200" dirty="0" smtClean="0">
                <a:solidFill>
                  <a:schemeClr val="tx1"/>
                </a:solidFill>
              </a:endParaRPr>
            </a:p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45224" y="857216"/>
            <a:ext cx="3591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Відомості про наявність (відсутність) на борту судна небезпечних товарів, зброї, боєприпасів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Відомості про наявність (відсутність) на борту судна товарів, ввезення яких заборонено або обмежено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Вантажний маніфест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вантаж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особисті речі команди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суднові припаси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Загальна (генеральна) декларація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Копія міжнародного ветеринарного сертифікату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Маніфест небезпечних вантажів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Морська санітарна декларації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Список пасажирів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Суднова роль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/>
              <a:t>   Суднове санітарне свідоцтво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3810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преимущества</a:t>
            </a:r>
          </a:p>
        </p:txBody>
      </p:sp>
      <p:pic>
        <p:nvPicPr>
          <p:cNvPr id="1029" name="Picture 5" descr="C:\Users\G.Roizina\AppData\Local\Microsoft\Windows\INetCache\IE\QPPG0E45\человек%20за%20компом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7" y="2809133"/>
            <a:ext cx="1776660" cy="17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0583" y="2459582"/>
            <a:ext cx="4397921" cy="1432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r>
              <a:rPr lang="ru-RU" dirty="0" smtClean="0"/>
              <a:t> раз вносятся скан-копии </a:t>
            </a:r>
          </a:p>
          <a:p>
            <a:pPr algn="ctr"/>
            <a:r>
              <a:rPr lang="ru-RU" sz="2800" b="1" dirty="0" smtClean="0"/>
              <a:t>11</a:t>
            </a:r>
            <a:r>
              <a:rPr lang="ru-RU" dirty="0" smtClean="0"/>
              <a:t> обязательных документов </a:t>
            </a:r>
          </a:p>
          <a:p>
            <a:pPr algn="ctr"/>
            <a:r>
              <a:rPr lang="ru-RU" dirty="0" smtClean="0"/>
              <a:t>с правом просмотра сотрудникам </a:t>
            </a:r>
          </a:p>
          <a:p>
            <a:pPr algn="ctr"/>
            <a:r>
              <a:rPr lang="ru-RU" sz="2800" b="1" dirty="0"/>
              <a:t>6</a:t>
            </a:r>
            <a:r>
              <a:rPr lang="ru-RU" dirty="0" smtClean="0"/>
              <a:t> контролирующих органов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0807" y="720442"/>
            <a:ext cx="461665" cy="15632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/>
              <a:t>До внедрения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09055" y="786407"/>
            <a:ext cx="5699449" cy="14622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 </a:t>
            </a:r>
            <a:r>
              <a:rPr lang="ru-RU" dirty="0" smtClean="0"/>
              <a:t>комплектов копий</a:t>
            </a:r>
          </a:p>
          <a:p>
            <a:pPr algn="ctr"/>
            <a:r>
              <a:rPr lang="ru-RU" dirty="0" smtClean="0"/>
              <a:t>от </a:t>
            </a:r>
            <a:r>
              <a:rPr lang="ru-RU" sz="2800" b="1" dirty="0" smtClean="0"/>
              <a:t>48 </a:t>
            </a:r>
            <a:r>
              <a:rPr lang="ru-RU" dirty="0"/>
              <a:t>до</a:t>
            </a:r>
            <a:r>
              <a:rPr lang="ru-RU" sz="2800" b="1" dirty="0" smtClean="0"/>
              <a:t> 53</a:t>
            </a:r>
            <a:r>
              <a:rPr lang="ru-RU" dirty="0" smtClean="0"/>
              <a:t> бумажных документов </a:t>
            </a:r>
          </a:p>
          <a:p>
            <a:pPr algn="ctr"/>
            <a:r>
              <a:rPr lang="ru-RU" dirty="0" smtClean="0"/>
              <a:t>для просмотра сотрудникам </a:t>
            </a:r>
          </a:p>
          <a:p>
            <a:pPr algn="ctr"/>
            <a:r>
              <a:rPr lang="ru-RU" sz="2800" b="1" dirty="0"/>
              <a:t>6</a:t>
            </a:r>
            <a:r>
              <a:rPr lang="ru-RU" dirty="0" smtClean="0"/>
              <a:t> контролирующих органов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2517004" y="1065597"/>
            <a:ext cx="856085" cy="1059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1355" y="2720801"/>
            <a:ext cx="461665" cy="20596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/>
              <a:t>После внедрения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7503" r="12480" b="6506"/>
          <a:stretch/>
        </p:blipFill>
        <p:spPr>
          <a:xfrm>
            <a:off x="1553739" y="1517538"/>
            <a:ext cx="963265" cy="911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4688" r="12480" b="7780"/>
          <a:stretch/>
        </p:blipFill>
        <p:spPr>
          <a:xfrm>
            <a:off x="1562470" y="629851"/>
            <a:ext cx="963265" cy="92738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49251"/>
              </p:ext>
            </p:extLst>
          </p:nvPr>
        </p:nvGraphicFramePr>
        <p:xfrm>
          <a:off x="2987825" y="2457995"/>
          <a:ext cx="1656183" cy="2618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710"/>
                <a:gridCol w="1180473"/>
              </a:tblGrid>
              <a:tr h="1512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Суда, для оформления которых были поданы документы в ИСПС</a:t>
                      </a:r>
                    </a:p>
                  </a:txBody>
                  <a:tcPr marL="68580" marR="68580" marT="0" marB="0" anchor="b"/>
                </a:tc>
              </a:tr>
              <a:tr h="36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123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1790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</a:rPr>
                        <a:t>6251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3074" name="Picture 2" descr="C:\Users\G.Roizina\AppData\Local\Microsoft\Windows\INetCache\IE\UAOJG8O0\680px-Ship_diagram-numbers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20" y="590548"/>
            <a:ext cx="890266" cy="5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G.Roizina\AppData\Local\Microsoft\Windows\INetCache\IE\UAOJG8O0\680px-Ship_diagram-numbers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30" y="2355727"/>
            <a:ext cx="890266" cy="5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10583" y="3954760"/>
            <a:ext cx="4397921" cy="11315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за 9 месяцев 2016 года оформление в бумажном виде потребовало бы от морских агентов печати более 0,5 млн листов бумаги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87623" y="2355726"/>
            <a:ext cx="795637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1015663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Предварительное информирование о грузах до прихода судна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79274" y="1080133"/>
            <a:ext cx="4130729" cy="2160240"/>
            <a:chOff x="323528" y="1421322"/>
            <a:chExt cx="8568952" cy="446449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736548961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Стрелка влево 12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34" name="Стрелка влево 3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 влево 3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32" name="Стрелка влево 3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трелка влево 3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30" name="Стрелка влево 29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трелка влево 30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Стрелка влево 18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лево 19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151830" y="3175570"/>
            <a:ext cx="7992170" cy="1446312"/>
            <a:chOff x="2" y="-73306"/>
            <a:chExt cx="7620858" cy="280878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20794" y="-73306"/>
              <a:ext cx="7500066" cy="2753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Морские агенты </a:t>
              </a:r>
              <a:r>
                <a:rPr lang="ru-RU" sz="1600" dirty="0" smtClean="0"/>
                <a:t>- предоставление предварительной информации в ИСПС до прибытия судна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</a:t>
              </a:r>
              <a:r>
                <a:rPr lang="ru-RU" sz="1600" dirty="0" smtClean="0"/>
                <a:t> - предоставление информации в ИСПС при фактической выгрузке судна</a:t>
              </a:r>
              <a:endParaRPr lang="ru-RU" sz="1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08105" y="1104919"/>
            <a:ext cx="3600400" cy="2137326"/>
            <a:chOff x="0" y="120794"/>
            <a:chExt cx="7913144" cy="388261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0" y="175668"/>
              <a:ext cx="7913144" cy="351340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155526" y="120794"/>
              <a:ext cx="7671555" cy="388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Электронный документ «Предварительная выгрузка»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Электронный документ </a:t>
              </a:r>
            </a:p>
            <a:p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     «Фактическая выгрузка»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399882" y="1307141"/>
            <a:ext cx="810997" cy="5272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18703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Оформление импортного груза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60868" y="653784"/>
            <a:ext cx="4130729" cy="2160240"/>
            <a:chOff x="323528" y="1421322"/>
            <a:chExt cx="8568952" cy="446449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1740376894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Стрелка влево 12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34" name="Стрелка влево 3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 влево 3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32" name="Стрелка влево 3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трелка влево 3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30" name="Стрелка влево 29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трелка влево 30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Стрелка влево 18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лево 19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149523" y="2735957"/>
            <a:ext cx="4128014" cy="1940301"/>
            <a:chOff x="2" y="-93157"/>
            <a:chExt cx="7620858" cy="282863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2" y="-93157"/>
              <a:ext cx="7606250" cy="275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Экспедиторские организации  </a:t>
              </a:r>
              <a:endParaRPr lang="ru-RU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Таможня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 / Весовые комплексы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Перевозчики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283685" y="621921"/>
            <a:ext cx="3808102" cy="3986375"/>
            <a:chOff x="8092995" y="-4938008"/>
            <a:chExt cx="7913144" cy="379482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8092995" y="-4894882"/>
              <a:ext cx="7913144" cy="375170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8245155" y="-4938008"/>
              <a:ext cx="7760982" cy="365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«Наряд»</a:t>
              </a:r>
              <a:r>
                <a:rPr lang="ru-RU" sz="1600" dirty="0" smtClean="0">
                  <a:solidFill>
                    <a:schemeClr val="tx1"/>
                  </a:solidFill>
                </a:rPr>
                <a:t> (экспедитор)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«Разрешение на погрузку на ТС» и              «Назначение ФТК» </a:t>
              </a:r>
              <a:r>
                <a:rPr lang="ru-RU" sz="1600" dirty="0">
                  <a:solidFill>
                    <a:schemeClr val="tx1"/>
                  </a:solidFill>
                </a:rPr>
                <a:t>(таможня)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получение электронного пропуска на въезд АТ в порт»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экспедитор/перевозчик)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«Электронный пропуск </a:t>
              </a:r>
              <a:r>
                <a:rPr lang="ru-RU" sz="1600" b="1" dirty="0">
                  <a:solidFill>
                    <a:schemeClr val="tx1"/>
                  </a:solidFill>
                </a:rPr>
                <a:t>на въезд АТ в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порт» </a:t>
              </a:r>
              <a:r>
                <a:rPr lang="ru-RU" sz="1600" dirty="0">
                  <a:solidFill>
                    <a:schemeClr val="tx1"/>
                  </a:solidFill>
                </a:rPr>
                <a:t>(порт)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«Результаты взвешивания» </a:t>
              </a:r>
              <a:r>
                <a:rPr lang="ru-RU" sz="1600" dirty="0">
                  <a:solidFill>
                    <a:schemeClr val="tx1"/>
                  </a:solidFill>
                </a:rPr>
                <a:t>(весовой </a:t>
              </a:r>
              <a:r>
                <a:rPr lang="ru-RU" sz="1600" dirty="0" smtClean="0">
                  <a:solidFill>
                    <a:schemeClr val="tx1"/>
                  </a:solidFill>
                </a:rPr>
                <a:t>комплекс)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</a:t>
              </a:r>
              <a:r>
                <a:rPr lang="ru-RU" sz="1600" b="1" dirty="0">
                  <a:solidFill>
                    <a:schemeClr val="tx1"/>
                  </a:solidFill>
                </a:rPr>
                <a:t>Разрешение на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выезд с территории пункта пропуска» </a:t>
              </a:r>
              <a:r>
                <a:rPr lang="ru-RU" sz="1600" dirty="0">
                  <a:solidFill>
                    <a:schemeClr val="tx1"/>
                  </a:solidFill>
                </a:rPr>
                <a:t>(таможня</a:t>
              </a:r>
              <a:r>
                <a:rPr lang="ru-RU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«Маркер» для блокирования оформления</a:t>
              </a:r>
              <a:endParaRPr lang="en-US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424602" y="1003930"/>
            <a:ext cx="1297641" cy="4145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показатели</a:t>
            </a:r>
          </a:p>
        </p:txBody>
      </p:sp>
      <p:pic>
        <p:nvPicPr>
          <p:cNvPr id="1029" name="Picture 5" descr="C:\Users\G.Roizina\AppData\Local\Microsoft\Windows\INetCache\IE\QPPG0E45\человек%20за%20компом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0" y="2516324"/>
            <a:ext cx="1272605" cy="1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7331" r="12480" b="1"/>
          <a:stretch/>
        </p:blipFill>
        <p:spPr>
          <a:xfrm>
            <a:off x="4175231" y="669788"/>
            <a:ext cx="963265" cy="9818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1562471" y="670782"/>
            <a:ext cx="963265" cy="105947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973021" y="858820"/>
            <a:ext cx="1399179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Линия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1714872" y="3750629"/>
            <a:ext cx="963265" cy="1059474"/>
          </a:xfrm>
          <a:prstGeom prst="rect">
            <a:avLst/>
          </a:prstGeom>
        </p:spPr>
      </p:pic>
      <p:pic>
        <p:nvPicPr>
          <p:cNvPr id="23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32" y="3844355"/>
            <a:ext cx="906831" cy="9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3851187" y="2764116"/>
            <a:ext cx="1288488" cy="2049627"/>
            <a:chOff x="3316196" y="1590359"/>
            <a:chExt cx="1288488" cy="128848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16196" y="1590359"/>
              <a:ext cx="1288488" cy="12884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79095" y="1653258"/>
              <a:ext cx="1162690" cy="1162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300" kern="1200" dirty="0" smtClean="0"/>
                <a:t>ИСПС</a:t>
              </a:r>
              <a:endParaRPr lang="ru-RU" sz="33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592214" y="2731897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Таможня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92638" y="3189002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Терминал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92638" y="3632138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Порт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80112" y="4068149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НТП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30240" y="3261104"/>
            <a:ext cx="349672" cy="454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3" idx="3"/>
          </p:cNvCxnSpPr>
          <p:nvPr/>
        </p:nvCxnSpPr>
        <p:spPr>
          <a:xfrm flipV="1">
            <a:off x="3424163" y="3785289"/>
            <a:ext cx="355749" cy="522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0" idx="1"/>
          </p:cNvCxnSpPr>
          <p:nvPr/>
        </p:nvCxnSpPr>
        <p:spPr>
          <a:xfrm>
            <a:off x="5155716" y="3787205"/>
            <a:ext cx="436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55716" y="4223215"/>
            <a:ext cx="436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138495" y="3331591"/>
            <a:ext cx="436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138495" y="2931790"/>
            <a:ext cx="436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2373930" y="1364903"/>
            <a:ext cx="963265" cy="10594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44830" y="1894640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Порт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9468" y="851179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Таможня </a:t>
            </a:r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5001596" y="1412614"/>
            <a:ext cx="963265" cy="10594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69858" y="1894639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НТП</a:t>
            </a: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2480"/>
          <a:stretch/>
        </p:blipFill>
        <p:spPr>
          <a:xfrm>
            <a:off x="6383616" y="670782"/>
            <a:ext cx="963265" cy="105947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343502" y="858820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Терминал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03107" y="3189002"/>
            <a:ext cx="1399179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Линия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160307" y="2494189"/>
            <a:ext cx="795637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00807" y="720442"/>
            <a:ext cx="461665" cy="15632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/>
              <a:t>До внедрения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091355" y="2720801"/>
            <a:ext cx="461665" cy="20596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/>
              <a:t>После внедрения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00339" y="2448454"/>
            <a:ext cx="9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673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4452" y="3462123"/>
            <a:ext cx="9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92213" y="4488200"/>
            <a:ext cx="3479480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Весовые комплексы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148063" y="4587974"/>
            <a:ext cx="4369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31" grpId="0" animBg="1"/>
      <p:bldP spid="15" grpId="0" animBg="1"/>
      <p:bldP spid="12" grpId="0" animBg="1"/>
      <p:bldP spid="20" grpId="0" animBg="1"/>
      <p:bldP spid="19" grpId="0" animBg="1"/>
      <p:bldP spid="50" grpId="0" animBg="1"/>
      <p:bldP spid="51" grpId="0"/>
      <p:bldP spid="59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171997" y="480324"/>
            <a:ext cx="7938764" cy="44676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показатели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99324" y="1262298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Таможня</a:t>
            </a:r>
            <a:r>
              <a:rPr lang="ru-RU" sz="2800" b="1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48290" y="1236510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Порт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42906" y="1727497"/>
            <a:ext cx="1557118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Терминал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87648" y="714998"/>
            <a:ext cx="1399179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Линия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87648" y="1025131"/>
            <a:ext cx="2088233" cy="4455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Предварительная информация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62894" y="1904064"/>
            <a:ext cx="2401019" cy="3402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Заявка на груз (наряд)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67458" y="1572431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599324" y="1572431"/>
            <a:ext cx="1891949" cy="5609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на погрузку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390080" y="3594234"/>
            <a:ext cx="2392288" cy="3878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Заявка на пропуск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11764" y="4221583"/>
            <a:ext cx="1891949" cy="366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76391" y="4058591"/>
            <a:ext cx="1523633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НТП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168379" y="4432725"/>
            <a:ext cx="1518248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Таможня</a:t>
            </a:r>
            <a:r>
              <a:rPr lang="ru-RU" sz="2800" b="1" dirty="0" smtClean="0"/>
              <a:t> </a:t>
            </a:r>
            <a:endParaRPr lang="ru-RU" dirty="0"/>
          </a:p>
        </p:txBody>
      </p:sp>
      <p:cxnSp>
        <p:nvCxnSpPr>
          <p:cNvPr id="83" name="Прямая со стрелкой 82"/>
          <p:cNvCxnSpPr>
            <a:endCxn id="27" idx="1"/>
          </p:cNvCxnSpPr>
          <p:nvPr/>
        </p:nvCxnSpPr>
        <p:spPr>
          <a:xfrm>
            <a:off x="3475881" y="1247895"/>
            <a:ext cx="1123443" cy="169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7148289" y="722245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cxnSp>
        <p:nvCxnSpPr>
          <p:cNvPr id="100" name="Прямая со стрелкой 99"/>
          <p:cNvCxnSpPr>
            <a:stCxn id="58" idx="3"/>
            <a:endCxn id="96" idx="1"/>
          </p:cNvCxnSpPr>
          <p:nvPr/>
        </p:nvCxnSpPr>
        <p:spPr>
          <a:xfrm flipV="1">
            <a:off x="6491273" y="877312"/>
            <a:ext cx="657016" cy="975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6491273" y="1417365"/>
            <a:ext cx="657016" cy="43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491273" y="1852920"/>
            <a:ext cx="6516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405706" y="3283380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Экспедитор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656742" y="3060583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Порт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599324" y="3400267"/>
            <a:ext cx="1891949" cy="7690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на оформление пропуска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4" name="Прямая со стрелкой 113"/>
          <p:cNvCxnSpPr>
            <a:stCxn id="60" idx="3"/>
          </p:cNvCxnSpPr>
          <p:nvPr/>
        </p:nvCxnSpPr>
        <p:spPr>
          <a:xfrm flipV="1">
            <a:off x="3782368" y="3283380"/>
            <a:ext cx="874374" cy="504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7167957" y="3680723"/>
            <a:ext cx="150100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cxnSp>
        <p:nvCxnSpPr>
          <p:cNvPr id="116" name="Прямая со стрелкой 115"/>
          <p:cNvCxnSpPr>
            <a:stCxn id="61" idx="3"/>
            <a:endCxn id="115" idx="1"/>
          </p:cNvCxnSpPr>
          <p:nvPr/>
        </p:nvCxnSpPr>
        <p:spPr>
          <a:xfrm flipV="1">
            <a:off x="6503713" y="3835790"/>
            <a:ext cx="664244" cy="568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11" idx="3"/>
            <a:endCxn id="115" idx="1"/>
          </p:cNvCxnSpPr>
          <p:nvPr/>
        </p:nvCxnSpPr>
        <p:spPr>
          <a:xfrm>
            <a:off x="6491273" y="3784805"/>
            <a:ext cx="676684" cy="50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61" idx="3"/>
            <a:endCxn id="62" idx="1"/>
          </p:cNvCxnSpPr>
          <p:nvPr/>
        </p:nvCxnSpPr>
        <p:spPr>
          <a:xfrm flipV="1">
            <a:off x="6503713" y="4213658"/>
            <a:ext cx="672678" cy="191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61" idx="3"/>
            <a:endCxn id="64" idx="1"/>
          </p:cNvCxnSpPr>
          <p:nvPr/>
        </p:nvCxnSpPr>
        <p:spPr>
          <a:xfrm>
            <a:off x="6503713" y="4404688"/>
            <a:ext cx="664666" cy="183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54" idx="3"/>
            <a:endCxn id="27" idx="1"/>
          </p:cNvCxnSpPr>
          <p:nvPr/>
        </p:nvCxnSpPr>
        <p:spPr>
          <a:xfrm flipV="1">
            <a:off x="3763913" y="1417365"/>
            <a:ext cx="835411" cy="65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428914" y="1389141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98</a:t>
            </a:r>
            <a:r>
              <a:rPr lang="ru-RU" sz="3600" b="1" dirty="0" smtClean="0">
                <a:solidFill>
                  <a:srgbClr val="FF0000"/>
                </a:solidFill>
              </a:rPr>
              <a:t>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58797" y="791074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100%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544522" y="3018975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98</a:t>
            </a:r>
            <a:r>
              <a:rPr lang="ru-RU" sz="3600" b="1" dirty="0" smtClean="0">
                <a:solidFill>
                  <a:srgbClr val="FF0000"/>
                </a:solidFill>
              </a:rPr>
              <a:t>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680543" y="4072614"/>
            <a:ext cx="119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50</a:t>
            </a:r>
            <a:r>
              <a:rPr lang="ru-RU" sz="3600" b="1" dirty="0" smtClean="0">
                <a:solidFill>
                  <a:srgbClr val="FF0000"/>
                </a:solidFill>
              </a:rPr>
              <a:t>% 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1368720" y="4018713"/>
            <a:ext cx="205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ИСПС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38762" y="447387"/>
            <a:ext cx="425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БЕЗ КОНТАКТА С СОТРУДНИКАМИ ПОРТА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1362894" y="2705020"/>
            <a:ext cx="2818724" cy="3402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взвешивания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367457" y="2373387"/>
            <a:ext cx="2511785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Весовые</a:t>
            </a:r>
            <a:r>
              <a:rPr lang="ru-RU" sz="2000" b="1" dirty="0" smtClean="0"/>
              <a:t> комплексы</a:t>
            </a:r>
            <a:endParaRPr lang="ru-RU" sz="2000" dirty="0"/>
          </a:p>
        </p:txBody>
      </p:sp>
      <p:cxnSp>
        <p:nvCxnSpPr>
          <p:cNvPr id="1032" name="Прямая со стрелкой 1031"/>
          <p:cNvCxnSpPr/>
          <p:nvPr/>
        </p:nvCxnSpPr>
        <p:spPr>
          <a:xfrm flipV="1">
            <a:off x="4181618" y="1470660"/>
            <a:ext cx="417704" cy="1286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199448" y="2103179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100%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6" grpId="0"/>
      <p:bldP spid="138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показатели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04232"/>
              </p:ext>
            </p:extLst>
          </p:nvPr>
        </p:nvGraphicFramePr>
        <p:xfrm>
          <a:off x="1259632" y="2787774"/>
          <a:ext cx="7776864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377"/>
                <a:gridCol w="2314745"/>
                <a:gridCol w="2556742"/>
              </a:tblGrid>
              <a:tr h="57606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Среднее время нахождения автотранспортных средств, загруженных контейнерами в порту (пересечение границ пункта пропуска и порта)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</a:t>
                      </a:r>
                      <a:endParaRPr lang="ru-RU" sz="1800" b="0" i="0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</a:t>
                      </a:r>
                      <a:endParaRPr lang="ru-RU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14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</a:t>
                      </a:r>
                      <a:r>
                        <a:rPr lang="uk-UA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 </a:t>
                      </a:r>
                      <a:r>
                        <a:rPr lang="ru-RU" sz="1800" b="0" i="0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внедрения</a:t>
                      </a:r>
                      <a:r>
                        <a:rPr lang="uk-UA" sz="18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ИСПС</a:t>
                      </a:r>
                      <a:r>
                        <a:rPr lang="uk-UA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</a:t>
                      </a: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5:27</a:t>
                      </a: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2:46</a:t>
                      </a: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2:18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7102"/>
              </p:ext>
            </p:extLst>
          </p:nvPr>
        </p:nvGraphicFramePr>
        <p:xfrm>
          <a:off x="4179193" y="483518"/>
          <a:ext cx="4248471" cy="233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73563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Контейнеры, для оформления которых поданы </a:t>
            </a:r>
            <a:r>
              <a:rPr lang="ru-RU" b="1" dirty="0" smtClean="0"/>
              <a:t>документы</a:t>
            </a:r>
          </a:p>
          <a:p>
            <a:r>
              <a:rPr lang="en-US" b="1" dirty="0" smtClean="0"/>
              <a:t>&gt; </a:t>
            </a:r>
            <a:r>
              <a:rPr lang="en-US" b="1" dirty="0"/>
              <a:t>5</a:t>
            </a:r>
            <a:r>
              <a:rPr lang="ru-RU" b="1" dirty="0"/>
              <a:t>7</a:t>
            </a:r>
            <a:r>
              <a:rPr lang="en-US" b="1" dirty="0"/>
              <a:t>0 </a:t>
            </a:r>
            <a:r>
              <a:rPr lang="en-US" b="1" dirty="0" smtClean="0"/>
              <a:t>000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483517"/>
            <a:ext cx="7481265" cy="403244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«ЕДИНОЕ ОКНО определяется как механизм, позволяющий сторонам, участвующим в торговых и транспортных операциях, представлять стандартизированную информацию и документы с использованием единого пропускного канала в целях выполнения регулирующих требований, касающихся импорта,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экспорта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 транзита»</a:t>
            </a:r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endParaRPr lang="ru-RU" sz="1600" dirty="0"/>
          </a:p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	                   </a:t>
            </a:r>
            <a:r>
              <a:rPr lang="ru-RU" sz="2800" b="1" dirty="0" smtClean="0"/>
              <a:t>Рекомендация ЕЭК ООН №33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0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160868" y="653784"/>
            <a:ext cx="4130729" cy="2160240"/>
            <a:chOff x="323528" y="1421322"/>
            <a:chExt cx="8568952" cy="4464496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val="1880541890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9" name="Стрелка влево 48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66" name="Стрелка влево 65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лево 66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64" name="Стрелка влево 6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 влево 6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62" name="Стрелка влево 6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 влево 6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Стрелка влево 52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лево 53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лево 54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Оформление экспортного груза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303454" y="659982"/>
            <a:ext cx="3800189" cy="4209595"/>
            <a:chOff x="8092995" y="-4570213"/>
            <a:chExt cx="7913144" cy="342703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8092995" y="-4570213"/>
              <a:ext cx="7913144" cy="342703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8225323" y="-4570212"/>
              <a:ext cx="7539198" cy="342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прибытие экспортного груза»</a:t>
              </a:r>
              <a:r>
                <a:rPr lang="ru-RU" sz="1600" dirty="0" smtClean="0">
                  <a:solidFill>
                    <a:schemeClr val="tx1"/>
                  </a:solidFill>
                </a:rPr>
                <a:t> (экспедитор/перевозчик)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«Разрешение на выгрузку с ТС» </a:t>
              </a:r>
              <a:r>
                <a:rPr lang="ru-RU" sz="1600" dirty="0" smtClean="0">
                  <a:solidFill>
                    <a:schemeClr val="tx1"/>
                  </a:solidFill>
                </a:rPr>
                <a:t>(</a:t>
              </a:r>
              <a:r>
                <a:rPr lang="ru-RU" sz="1600" dirty="0">
                  <a:solidFill>
                    <a:schemeClr val="tx1"/>
                  </a:solidFill>
                </a:rPr>
                <a:t>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получение электронного пропуска на въезд АТ в порт»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экспедитор/перевозчик)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«Электронный пропуск </a:t>
              </a:r>
              <a:r>
                <a:rPr lang="ru-RU" sz="1600" b="1" dirty="0">
                  <a:solidFill>
                    <a:schemeClr val="tx1"/>
                  </a:solidFill>
                </a:rPr>
                <a:t>на въезд АТ в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порт» </a:t>
              </a:r>
              <a:r>
                <a:rPr lang="ru-RU" sz="1600" dirty="0">
                  <a:solidFill>
                    <a:schemeClr val="tx1"/>
                  </a:solidFill>
                </a:rPr>
                <a:t>(порт</a:t>
              </a:r>
              <a:r>
                <a:rPr lang="ru-RU" sz="1600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«Приемный акт» </a:t>
              </a:r>
              <a:r>
                <a:rPr lang="ru-RU" sz="1600" dirty="0" smtClean="0">
                  <a:solidFill>
                    <a:schemeClr val="tx1"/>
                  </a:solidFill>
                </a:rPr>
                <a:t>(портовый оператор)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«Поручение на погрузку на судно»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>
                  <a:solidFill>
                    <a:schemeClr val="tx1"/>
                  </a:solidFill>
                </a:rPr>
                <a:t>«Разрешение на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погрузку на судно» </a:t>
              </a:r>
              <a:r>
                <a:rPr lang="ru-RU" sz="1600" dirty="0">
                  <a:solidFill>
                    <a:schemeClr val="tx1"/>
                  </a:solidFill>
                </a:rPr>
                <a:t>(таможня)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413031" y="1276605"/>
            <a:ext cx="2489253" cy="2357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83768" y="2341531"/>
            <a:ext cx="2489253" cy="2357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1149523" y="2735957"/>
            <a:ext cx="4128014" cy="1940301"/>
            <a:chOff x="2" y="-93157"/>
            <a:chExt cx="7620858" cy="282863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2" y="-93157"/>
              <a:ext cx="7606250" cy="275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Экспедиторские организации  </a:t>
              </a:r>
              <a:endParaRPr lang="ru-RU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Таможня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 / Весовые комплексы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Перевозчики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3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41214"/>
            <a:ext cx="7481265" cy="4090776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Оптимизация бизнес-процессов оформления грузов и судов</a:t>
            </a:r>
            <a:endParaRPr lang="ru-RU" sz="2000" b="1" dirty="0"/>
          </a:p>
          <a:p>
            <a:pPr algn="just"/>
            <a:r>
              <a:rPr lang="ru-RU" sz="2000" b="1" dirty="0" smtClean="0"/>
              <a:t>Унифицированная подача </a:t>
            </a:r>
            <a:r>
              <a:rPr lang="ru-RU" sz="2000" b="1" dirty="0"/>
              <a:t>документов субъектами во </a:t>
            </a:r>
            <a:r>
              <a:rPr lang="ru-RU" sz="2000" b="1" dirty="0" smtClean="0"/>
              <a:t>всех портах Украины с использованием одного формата и одного программного обеспечения</a:t>
            </a:r>
          </a:p>
          <a:p>
            <a:pPr algn="just"/>
            <a:r>
              <a:rPr lang="ru-RU" sz="2000" b="1" dirty="0" smtClean="0"/>
              <a:t>Подача документов субъектами в государственный орган в электронном виде в удаленном режиме</a:t>
            </a:r>
          </a:p>
          <a:p>
            <a:pPr algn="just"/>
            <a:r>
              <a:rPr lang="ru-RU" sz="2000" b="1" dirty="0" smtClean="0"/>
              <a:t>Легитимное </a:t>
            </a:r>
            <a:r>
              <a:rPr lang="ru-RU" sz="2000" b="1" dirty="0"/>
              <a:t>фиксирование факта обращения субъекта в государственный </a:t>
            </a:r>
            <a:r>
              <a:rPr lang="ru-RU" sz="2000" b="1" dirty="0" smtClean="0"/>
              <a:t>орган </a:t>
            </a:r>
            <a:r>
              <a:rPr lang="ru-RU" sz="2000" b="1" dirty="0"/>
              <a:t>(с использованием ЭЦП субъекта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2000" b="1" dirty="0" smtClean="0"/>
              <a:t>Легитимное фиксирование факта рассмотрения обращения субъекта в государственном органе (с использованием ЭЦП сотрудника гос. органов)</a:t>
            </a:r>
          </a:p>
          <a:p>
            <a:pPr marL="0" indent="0" algn="just">
              <a:buNone/>
            </a:pPr>
            <a:endParaRPr lang="ru-RU" sz="1600" b="1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6535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41214"/>
            <a:ext cx="7481265" cy="358672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Публичная и открытая технология </a:t>
            </a:r>
            <a:r>
              <a:rPr lang="ru-RU" sz="2000" b="1" dirty="0"/>
              <a:t>последовательности рассмотрения обращений субъектов государственными органами</a:t>
            </a:r>
          </a:p>
          <a:p>
            <a:pPr algn="just"/>
            <a:r>
              <a:rPr lang="ru-RU" sz="2000" b="1" dirty="0" smtClean="0"/>
              <a:t>Минимизация человеческого фактора в процессе оформления грузов и судов</a:t>
            </a:r>
          </a:p>
          <a:p>
            <a:pPr algn="just"/>
            <a:r>
              <a:rPr lang="ru-RU" sz="2000" b="1" dirty="0" smtClean="0"/>
              <a:t>Уменьшение дублирования информации в различных информационных системах</a:t>
            </a:r>
          </a:p>
          <a:p>
            <a:pPr algn="just"/>
            <a:r>
              <a:rPr lang="ru-RU" sz="2000" b="1" dirty="0" smtClean="0"/>
              <a:t>Упрощение и ускорение оформления грузов и судов</a:t>
            </a:r>
          </a:p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endParaRPr lang="ru-RU" sz="1600" b="1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4829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1203598"/>
            <a:ext cx="7643192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8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26104" y="926965"/>
            <a:ext cx="7851221" cy="394904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Информационная </a:t>
            </a:r>
            <a:r>
              <a:rPr lang="ru-RU" sz="2000" b="1" dirty="0"/>
              <a:t>система портового сообщества</a:t>
            </a:r>
            <a:r>
              <a:rPr lang="ru-RU" sz="2000" dirty="0"/>
              <a:t> </a:t>
            </a:r>
            <a:r>
              <a:rPr lang="ru-RU" sz="2000" dirty="0" smtClean="0"/>
              <a:t>(ИСПС) предназначена </a:t>
            </a:r>
            <a:r>
              <a:rPr lang="ru-RU" sz="2000" dirty="0"/>
              <a:t>для интеграции всех участников транспортного и грузового процессов в порту в единое информационное пространство с возможностью предоставления и доступа к информации, используемой в рамках технологических процессов в порту с применением средств </a:t>
            </a:r>
            <a:r>
              <a:rPr lang="ru-RU" sz="2100" dirty="0"/>
              <a:t>организационной и технической защиты конфиденциальной информации.</a:t>
            </a:r>
            <a:endParaRPr lang="en-US" sz="2100" dirty="0"/>
          </a:p>
          <a:p>
            <a:pPr marL="0" indent="0" algn="just">
              <a:buNone/>
            </a:pPr>
            <a:r>
              <a:rPr lang="ru-RU" sz="2000" b="1" dirty="0" smtClean="0"/>
              <a:t>	Цель </a:t>
            </a:r>
            <a:r>
              <a:rPr lang="ru-RU" sz="2000" b="1" dirty="0"/>
              <a:t>системы </a:t>
            </a:r>
            <a:r>
              <a:rPr lang="ru-RU" sz="2000" dirty="0"/>
              <a:t>– минимизация бумажного документооборота при выполнении технологических операций в порту, оптимизация технологических процессов, сокращение времени на каждой из операций путем предоставления всем участникам транспортного и грузового процесса оперативной,  корректной и легитимной информации.</a:t>
            </a:r>
            <a:endParaRPr lang="en-US" sz="20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3" y="-104885"/>
            <a:ext cx="7920881" cy="1015663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</a:t>
            </a:r>
          </a:p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Портового Сообщества</a:t>
            </a:r>
            <a:endParaRPr lang="ru-RU" sz="30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81266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7799" y="1187222"/>
            <a:ext cx="3600400" cy="5940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187799" y="867305"/>
            <a:ext cx="3571900" cy="157164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73549" y="1960637"/>
            <a:ext cx="3600400" cy="594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Гармонизация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3157" y="2752725"/>
            <a:ext cx="3600400" cy="594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шаги реализации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187874" y="3579862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6124" y="1006247"/>
            <a:ext cx="3600400" cy="5940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843495"/>
            <a:ext cx="3991467" cy="367247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b="1" dirty="0"/>
              <a:t>Постановление Кабинета Министров от 21.05.2012 №</a:t>
            </a:r>
            <a:r>
              <a:rPr lang="en-US" sz="1600" b="1" dirty="0"/>
              <a:t> </a:t>
            </a:r>
            <a:r>
              <a:rPr lang="ru-RU" sz="1600" b="1" dirty="0"/>
              <a:t>451 (с изменениями и дополнениями)  </a:t>
            </a:r>
          </a:p>
          <a:p>
            <a:pPr marL="0" indent="0" algn="just">
              <a:buNone/>
            </a:pPr>
            <a:r>
              <a:rPr lang="ru-RU" sz="1600" b="1" dirty="0"/>
              <a:t>Закон Украины от 17.05.2012 № 4709-</a:t>
            </a:r>
            <a:r>
              <a:rPr lang="en-US" sz="1600" b="1" dirty="0"/>
              <a:t>VI </a:t>
            </a:r>
            <a:r>
              <a:rPr lang="ru-RU" sz="1600" b="1" dirty="0"/>
              <a:t>«О морских портах Украины»</a:t>
            </a:r>
          </a:p>
          <a:p>
            <a:pPr marL="0" indent="0" algn="just">
              <a:buNone/>
            </a:pPr>
            <a:r>
              <a:rPr lang="ru-RU" sz="1600" b="1" dirty="0"/>
              <a:t>Закон Украины от 22.05.2003 № 852-</a:t>
            </a:r>
            <a:r>
              <a:rPr lang="en-US" sz="1600" b="1" dirty="0"/>
              <a:t>IV </a:t>
            </a:r>
            <a:r>
              <a:rPr lang="ru-RU" sz="1600" b="1" dirty="0"/>
              <a:t>«Об электронной цифровой подписи»</a:t>
            </a:r>
          </a:p>
          <a:p>
            <a:pPr marL="0" indent="0">
              <a:buNone/>
            </a:pPr>
            <a:r>
              <a:rPr lang="ru-RU" sz="1600" b="1" dirty="0"/>
              <a:t>Закон Украины от 05.07.1994 № 80</a:t>
            </a:r>
            <a:r>
              <a:rPr lang="en-US" sz="1600" b="1" dirty="0"/>
              <a:t>/94</a:t>
            </a:r>
            <a:r>
              <a:rPr lang="ru-RU" sz="1600" b="1" dirty="0"/>
              <a:t>-ВР «О защите информации в информационно-телекоммуникационных системах» </a:t>
            </a:r>
          </a:p>
          <a:p>
            <a:pPr marL="0" indent="0">
              <a:buNone/>
            </a:pPr>
            <a:r>
              <a:rPr lang="ru-RU" sz="1600" b="1" dirty="0"/>
              <a:t>Закон Украины от 01.06.2010 № 2297-</a:t>
            </a:r>
            <a:r>
              <a:rPr lang="en-US" sz="1600" b="1" dirty="0"/>
              <a:t>VI </a:t>
            </a:r>
            <a:r>
              <a:rPr lang="ru-RU" sz="1600" b="1" dirty="0"/>
              <a:t>«О защите персональных данных»</a:t>
            </a:r>
            <a:endParaRPr lang="en-US" sz="1600" b="1" dirty="0"/>
          </a:p>
          <a:p>
            <a:pPr marL="0" indent="0">
              <a:buNone/>
            </a:pPr>
            <a:r>
              <a:rPr lang="ru-RU" sz="1600" b="1" i="1" dirty="0"/>
              <a:t>Другие законодательные и подзаконные акты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16124" y="1913850"/>
            <a:ext cx="2714644" cy="405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соглашения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6124" y="2526796"/>
            <a:ext cx="2714644" cy="405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6124" y="3116160"/>
            <a:ext cx="2714644" cy="405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Законы Украины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6124" y="3735519"/>
            <a:ext cx="2714644" cy="4050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Международные соглашения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</a:t>
            </a:r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шаги реализации</a:t>
            </a:r>
            <a:endParaRPr lang="ru-RU" sz="3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01874" y="906898"/>
            <a:ext cx="3600400" cy="594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Гармонизация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6124" y="1878247"/>
            <a:ext cx="2714644" cy="40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6124" y="2491193"/>
            <a:ext cx="2714644" cy="40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6124" y="3080557"/>
            <a:ext cx="2714644" cy="40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Форматы и протоколы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6124" y="3699916"/>
            <a:ext cx="2714644" cy="40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акты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</a:t>
            </a:r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шаги реализации</a:t>
            </a:r>
            <a:endParaRPr lang="ru-RU" sz="3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066" y="651917"/>
            <a:ext cx="4392488" cy="432048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/>
              <a:t>Проведение гармонизации данных в различных документах, применяемых в морских </a:t>
            </a:r>
            <a:r>
              <a:rPr lang="ru-RU" sz="2100" b="1" dirty="0" smtClean="0"/>
              <a:t>портах;</a:t>
            </a:r>
            <a:endParaRPr lang="ru-RU" sz="21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/>
              <a:t>Приведение в соответствие нормативно-справочной информации;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/>
              <a:t>Создание структур и форматов документов на основании: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1700" dirty="0"/>
              <a:t>Закона Украины «Об электронном документе и документообороте»</a:t>
            </a:r>
          </a:p>
          <a:p>
            <a:pPr marL="800100" lvl="2" indent="0" algn="just">
              <a:buNone/>
            </a:pPr>
            <a:r>
              <a:rPr lang="ru-RU" sz="1500" b="1" i="1" dirty="0"/>
              <a:t>Электронный документ </a:t>
            </a:r>
            <a:r>
              <a:rPr lang="ru-RU" sz="1500" i="1" dirty="0"/>
              <a:t>(ЭД) - документ, информация в котором зафиксирована в виде электронных данных, включая обязательные реквизиты документа, без которых он не может быть основанием для его учета и не будет иметь юридической силы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700" dirty="0"/>
              <a:t>Закон Украины «Об электронной цифровой подписи» </a:t>
            </a:r>
            <a:endParaRPr lang="ru-RU" sz="1700" i="1" dirty="0">
              <a:solidFill>
                <a:schemeClr val="tx2">
                  <a:lumMod val="75000"/>
                </a:schemeClr>
              </a:solidFill>
            </a:endParaRPr>
          </a:p>
          <a:p>
            <a:pPr marL="857250" lvl="2" indent="0" algn="just">
              <a:buNone/>
              <a:tabLst>
                <a:tab pos="900000" algn="l"/>
              </a:tabLst>
            </a:pPr>
            <a:r>
              <a:rPr lang="ru-RU" sz="1500" b="1" i="1" dirty="0"/>
              <a:t>Электронная цифровая подпись</a:t>
            </a:r>
            <a:r>
              <a:rPr lang="en-US" sz="1500" b="1" i="1" dirty="0"/>
              <a:t> </a:t>
            </a:r>
            <a:r>
              <a:rPr lang="en-US" sz="1500" i="1" dirty="0"/>
              <a:t>(</a:t>
            </a:r>
            <a:r>
              <a:rPr lang="ru-RU" sz="1500" i="1" dirty="0"/>
              <a:t>ЭЦП) - вид электронной подписи, полученной по результатам криптографического преобразования набора электронных данных, который дает возможность подтвердить его целостность и идентифицировать автора</a:t>
            </a:r>
            <a:endParaRPr lang="en-US" sz="1500" i="1" dirty="0"/>
          </a:p>
          <a:p>
            <a:pPr marL="857250" lvl="2" indent="0" algn="just">
              <a:buNone/>
              <a:tabLst>
                <a:tab pos="900000" algn="l"/>
              </a:tabLst>
            </a:pPr>
            <a:r>
              <a:rPr lang="ru-RU" sz="1500" i="1" dirty="0"/>
              <a:t>ЭЦП является </a:t>
            </a:r>
            <a:r>
              <a:rPr lang="ru-RU" sz="1500" b="1" i="1" dirty="0"/>
              <a:t>обязательным</a:t>
            </a:r>
            <a:r>
              <a:rPr lang="ru-RU" sz="1500" i="1" dirty="0"/>
              <a:t> реквизитом ЭД</a:t>
            </a:r>
            <a:endParaRPr lang="en-US" sz="15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100" b="1" dirty="0"/>
              <a:t>Разработка протоколов обмена </a:t>
            </a:r>
            <a:r>
              <a:rPr lang="ru-RU" sz="2100" b="1" dirty="0" smtClean="0"/>
              <a:t>данными.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9723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641214"/>
            <a:ext cx="3991467" cy="1520847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>
                <a:cs typeface="Arial" pitchFamily="34" charset="0"/>
              </a:rPr>
              <a:t>Проведение анализа </a:t>
            </a:r>
            <a:r>
              <a:rPr lang="ru-RU" sz="1600" b="1" dirty="0">
                <a:cs typeface="Arial" pitchFamily="34" charset="0"/>
              </a:rPr>
              <a:t>и </a:t>
            </a:r>
            <a:r>
              <a:rPr lang="ru-RU" sz="1600" b="1" dirty="0" smtClean="0">
                <a:cs typeface="Arial" pitchFamily="34" charset="0"/>
              </a:rPr>
              <a:t>оптимизации схем </a:t>
            </a:r>
            <a:r>
              <a:rPr lang="ru-RU" sz="1600" b="1" dirty="0">
                <a:cs typeface="Arial" pitchFamily="34" charset="0"/>
              </a:rPr>
              <a:t>бизнес-процессов в морских </a:t>
            </a:r>
            <a:r>
              <a:rPr lang="ru-RU" sz="1600" b="1" dirty="0" smtClean="0">
                <a:cs typeface="Arial" pitchFamily="34" charset="0"/>
              </a:rPr>
              <a:t>пунктах пропуска</a:t>
            </a:r>
          </a:p>
          <a:p>
            <a:pPr algn="just"/>
            <a:r>
              <a:rPr lang="ru-RU" sz="1600" b="1" dirty="0" smtClean="0"/>
              <a:t>Составление матрицы </a:t>
            </a:r>
            <a:r>
              <a:rPr lang="ru-RU" sz="1600" b="1" dirty="0"/>
              <a:t>всех цепочек оформления грузов и </a:t>
            </a:r>
            <a:r>
              <a:rPr lang="ru-RU" sz="1600" b="1" dirty="0" smtClean="0"/>
              <a:t>судов </a:t>
            </a:r>
            <a:endParaRPr lang="ru-RU" sz="1600" dirty="0"/>
          </a:p>
          <a:p>
            <a:pPr algn="just"/>
            <a:r>
              <a:rPr lang="ru-RU" sz="1600" b="1" dirty="0" smtClean="0"/>
              <a:t>Определение этапов внедрения </a:t>
            </a:r>
            <a:r>
              <a:rPr lang="ru-RU" sz="1600" b="1" dirty="0"/>
              <a:t>ИСПС </a:t>
            </a:r>
            <a:endParaRPr lang="ru-RU" sz="1600" dirty="0"/>
          </a:p>
          <a:p>
            <a:pPr marL="0" indent="0" algn="just">
              <a:buNone/>
            </a:pP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6124" y="1006247"/>
            <a:ext cx="3600400" cy="594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5440" y="1861453"/>
            <a:ext cx="2714644" cy="405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Технологические схемы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5440" y="2474399"/>
            <a:ext cx="2714644" cy="405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процедуры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5440" y="3063763"/>
            <a:ext cx="2714644" cy="405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Стивидорные операции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5440" y="3683122"/>
            <a:ext cx="2714644" cy="4050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Инфраструктура портов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334" y="2162061"/>
            <a:ext cx="5054655" cy="24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</a:t>
            </a:r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шаги реализации</a:t>
            </a:r>
            <a:endParaRPr lang="ru-RU" sz="3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5862811" y="948270"/>
            <a:ext cx="1683664" cy="432111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Построение ЦОД</a:t>
            </a:r>
            <a:endParaRPr lang="en-US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014808" y="1501384"/>
            <a:ext cx="4973057" cy="3185683"/>
            <a:chOff x="4014808" y="1501384"/>
            <a:chExt cx="4973057" cy="318568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4014808" y="1501384"/>
              <a:ext cx="4973057" cy="3185683"/>
              <a:chOff x="4021840" y="1493349"/>
              <a:chExt cx="4973057" cy="318568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4057131" y="1493349"/>
                <a:ext cx="4937766" cy="3185683"/>
                <a:chOff x="-3830" y="671501"/>
                <a:chExt cx="9085948" cy="3571900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0" y="671501"/>
                  <a:ext cx="9082118" cy="35719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ru-RU" dirty="0" smtClean="0"/>
                </a:p>
                <a:p>
                  <a:pPr algn="ctr"/>
                  <a:r>
                    <a:rPr lang="ru-RU" dirty="0" smtClean="0"/>
                    <a:t>Зона безопасности </a:t>
                  </a:r>
                  <a:r>
                    <a:rPr lang="en-US" dirty="0" smtClean="0"/>
                    <a:t>3</a:t>
                  </a:r>
                  <a:endParaRPr lang="ru-RU" dirty="0"/>
                </a:p>
              </p:txBody>
            </p:sp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2071670" y="714364"/>
                  <a:ext cx="6858048" cy="307183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r>
                    <a:rPr lang="ru-RU" dirty="0" smtClean="0"/>
                    <a:t>	Зона безопасности </a:t>
                  </a:r>
                  <a:r>
                    <a:rPr lang="en-US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286249" y="1593386"/>
                  <a:ext cx="5715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VPN</a:t>
                  </a:r>
                  <a:endParaRPr lang="ru-RU" sz="1400" dirty="0"/>
                </a:p>
              </p:txBody>
            </p:sp>
            <p:pic>
              <p:nvPicPr>
                <p:cNvPr id="36" name="Рисунок 35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71934" y="928678"/>
                  <a:ext cx="1143008" cy="614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Рисунок 36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71934" y="2314579"/>
                  <a:ext cx="1143008" cy="614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Скругленный прямоугольник 37"/>
                <p:cNvSpPr/>
                <p:nvPr/>
              </p:nvSpPr>
              <p:spPr>
                <a:xfrm>
                  <a:off x="5286380" y="785802"/>
                  <a:ext cx="3571900" cy="2428892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r>
                    <a:rPr lang="ru-RU" sz="1200" dirty="0" smtClean="0">
                      <a:solidFill>
                        <a:srgbClr val="666633"/>
                      </a:solidFill>
                    </a:rPr>
                    <a:t>Зона безопасности 1</a:t>
                  </a:r>
                  <a:endParaRPr lang="ru-RU" sz="1200" dirty="0">
                    <a:solidFill>
                      <a:srgbClr val="666633"/>
                    </a:solidFill>
                  </a:endParaRPr>
                </a:p>
              </p:txBody>
            </p:sp>
            <p:pic>
              <p:nvPicPr>
                <p:cNvPr id="39" name="Рисунок 38" descr="http://img.elmir.ua/img/139147/3000/2000/kommutator_hp_procurve_3500yl-24g-pwr_j8692a.jpg"/>
                <p:cNvPicPr/>
                <p:nvPr/>
              </p:nvPicPr>
              <p:blipFill>
                <a:blip r:embed="rId3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29322" y="1000116"/>
                  <a:ext cx="755635" cy="450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6307140" y="1643058"/>
                  <a:ext cx="1728404" cy="449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/>
                    <a:t>Сервер приложений</a:t>
                  </a:r>
                  <a:endParaRPr lang="ru-RU" sz="10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929584" y="1700357"/>
                  <a:ext cx="1000133" cy="27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/>
                    <a:t>СУБД</a:t>
                  </a:r>
                  <a:endParaRPr lang="ru-RU" sz="1000" dirty="0"/>
                </a:p>
              </p:txBody>
            </p:sp>
            <p:pic>
              <p:nvPicPr>
                <p:cNvPr id="42" name="Рисунок 41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15140" y="928678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Рисунок 42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25224" y="928678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Рисунок 43" descr="http://img.elmir.ua/img/139147/3000/2000/kommutator_hp_procurve_3500yl-24g-pwr_j8692a.jpg"/>
                <p:cNvPicPr/>
                <p:nvPr/>
              </p:nvPicPr>
              <p:blipFill>
                <a:blip r:embed="rId3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29322" y="2406851"/>
                  <a:ext cx="755635" cy="450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Рисунок 44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58016" y="2214562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Рисунок 45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25224" y="2192537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7" name="Прямая соединительная линия 46"/>
                <p:cNvCxnSpPr>
                  <a:stCxn id="36" idx="3"/>
                  <a:endCxn id="39" idx="1"/>
                </p:cNvCxnSpPr>
                <p:nvPr/>
              </p:nvCxnSpPr>
              <p:spPr>
                <a:xfrm flipV="1">
                  <a:off x="5214942" y="1225443"/>
                  <a:ext cx="714380" cy="1041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>
                  <a:stCxn id="37" idx="3"/>
                  <a:endCxn id="44" idx="1"/>
                </p:cNvCxnSpPr>
                <p:nvPr/>
              </p:nvCxnSpPr>
              <p:spPr>
                <a:xfrm>
                  <a:off x="5214942" y="2621761"/>
                  <a:ext cx="714380" cy="1041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>
                  <a:stCxn id="37" idx="3"/>
                  <a:endCxn id="39" idx="1"/>
                </p:cNvCxnSpPr>
                <p:nvPr/>
              </p:nvCxnSpPr>
              <p:spPr>
                <a:xfrm flipV="1">
                  <a:off x="5214942" y="1225443"/>
                  <a:ext cx="714380" cy="139631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>
                  <a:stCxn id="36" idx="3"/>
                  <a:endCxn id="44" idx="1"/>
                </p:cNvCxnSpPr>
                <p:nvPr/>
              </p:nvCxnSpPr>
              <p:spPr>
                <a:xfrm>
                  <a:off x="5214942" y="1235860"/>
                  <a:ext cx="714380" cy="139631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>
                  <a:stCxn id="60" idx="3"/>
                  <a:endCxn id="36" idx="1"/>
                </p:cNvCxnSpPr>
                <p:nvPr/>
              </p:nvCxnSpPr>
              <p:spPr>
                <a:xfrm flipV="1">
                  <a:off x="3929058" y="1235860"/>
                  <a:ext cx="142876" cy="65723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>
                  <a:stCxn id="60" idx="3"/>
                  <a:endCxn id="37" idx="1"/>
                </p:cNvCxnSpPr>
                <p:nvPr/>
              </p:nvCxnSpPr>
              <p:spPr>
                <a:xfrm>
                  <a:off x="3929058" y="1893091"/>
                  <a:ext cx="142876" cy="72867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1571604" y="1866896"/>
                  <a:ext cx="1143008" cy="158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>
                  <a:stCxn id="62" idx="1"/>
                  <a:endCxn id="36" idx="1"/>
                </p:cNvCxnSpPr>
                <p:nvPr/>
              </p:nvCxnSpPr>
              <p:spPr>
                <a:xfrm rot="10800000" flipH="1">
                  <a:off x="2601918" y="1235861"/>
                  <a:ext cx="1470015" cy="205740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>
                  <a:stCxn id="63" idx="1"/>
                  <a:endCxn id="37" idx="1"/>
                </p:cNvCxnSpPr>
                <p:nvPr/>
              </p:nvCxnSpPr>
              <p:spPr>
                <a:xfrm rot="10800000" flipH="1">
                  <a:off x="3101984" y="2621761"/>
                  <a:ext cx="969949" cy="671506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>
                  <a:endCxn id="37" idx="1"/>
                </p:cNvCxnSpPr>
                <p:nvPr/>
              </p:nvCxnSpPr>
              <p:spPr>
                <a:xfrm rot="5400000" flipH="1" flipV="1">
                  <a:off x="3525435" y="2811071"/>
                  <a:ext cx="735809" cy="35719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>
                  <a:stCxn id="64" idx="1"/>
                  <a:endCxn id="66" idx="1"/>
                </p:cNvCxnSpPr>
                <p:nvPr/>
              </p:nvCxnSpPr>
              <p:spPr>
                <a:xfrm flipV="1">
                  <a:off x="428596" y="2142515"/>
                  <a:ext cx="518779" cy="1507943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>
                  <a:endCxn id="66" idx="1"/>
                </p:cNvCxnSpPr>
                <p:nvPr/>
              </p:nvCxnSpPr>
              <p:spPr>
                <a:xfrm flipV="1">
                  <a:off x="924869" y="2142515"/>
                  <a:ext cx="22506" cy="150081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>
                  <a:endCxn id="66" idx="1"/>
                </p:cNvCxnSpPr>
                <p:nvPr/>
              </p:nvCxnSpPr>
              <p:spPr>
                <a:xfrm flipH="1" flipV="1">
                  <a:off x="947375" y="2142515"/>
                  <a:ext cx="477567" cy="142937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Рисунок 59" descr="http://www.technocity.ru/upload/iblock/9d9/z0000035563.jpg"/>
                <p:cNvPicPr/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43174" y="1714496"/>
                  <a:ext cx="1285884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Рисунок 60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01853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Рисунок 61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01919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Рисунок 62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01985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Рисунок 63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8596" y="328613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Рисунок 64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57192" y="328613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Облако 65"/>
                <p:cNvSpPr/>
                <p:nvPr/>
              </p:nvSpPr>
              <p:spPr>
                <a:xfrm>
                  <a:off x="-3830" y="1571620"/>
                  <a:ext cx="1902409" cy="57150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Internet</a:t>
                  </a:r>
                  <a:endParaRPr lang="ru-RU" dirty="0"/>
                </a:p>
              </p:txBody>
            </p:sp>
          </p:grpSp>
          <p:pic>
            <p:nvPicPr>
              <p:cNvPr id="74" name="Рисунок 73" descr="http://images04.olx.com.ua/ui/11/04/11/1301136881_181170311_1----HP-Pavilion-dv6809wm-.jpg"/>
              <p:cNvPicPr/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21840" y="3809262"/>
                <a:ext cx="541019" cy="648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520022" y="4002300"/>
              <a:ext cx="1841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Зона безопасности 2</a:t>
              </a: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81429" y="4321341"/>
              <a:ext cx="1841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Зона безопасности 3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843495"/>
            <a:ext cx="3801023" cy="3672472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Проектирование и разработка формата программного обеспечения.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237087" y="2870485"/>
            <a:ext cx="2714644" cy="47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4679032" y="1965970"/>
            <a:ext cx="4123587" cy="1904750"/>
            <a:chOff x="4679032" y="1851670"/>
            <a:chExt cx="4123587" cy="19047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529610" y="1880215"/>
              <a:ext cx="1273009" cy="1876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Сервер ИСПС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679032" y="1851670"/>
              <a:ext cx="1800200" cy="8706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Клиентский модуль ИСПС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79032" y="2885802"/>
              <a:ext cx="1800200" cy="8706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ИС клиента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B2B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Прямая со стрелкой 5"/>
            <p:cNvCxnSpPr>
              <a:stCxn id="3" idx="3"/>
            </p:cNvCxnSpPr>
            <p:nvPr/>
          </p:nvCxnSpPr>
          <p:spPr>
            <a:xfrm>
              <a:off x="6479232" y="2286979"/>
              <a:ext cx="10568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479232" y="3321111"/>
              <a:ext cx="10568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803750" y="1881083"/>
              <a:ext cx="360040" cy="17649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Минус 63"/>
            <p:cNvSpPr/>
            <p:nvPr/>
          </p:nvSpPr>
          <p:spPr>
            <a:xfrm>
              <a:off x="6803750" y="2712763"/>
              <a:ext cx="36004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6808575" y="2799267"/>
              <a:ext cx="36004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9888</TotalTime>
  <Words>1145</Words>
  <Application>Microsoft Office PowerPoint</Application>
  <PresentationFormat>Экран (16:9)</PresentationFormat>
  <Paragraphs>372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Информационная Система Портового Сообщества.  2013-2016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Этапность работ</dc:title>
  <dc:creator>Olegka</dc:creator>
  <cp:lastModifiedBy>Tatiana MAKARICHEVA</cp:lastModifiedBy>
  <cp:revision>529</cp:revision>
  <cp:lastPrinted>2016-11-09T13:46:54Z</cp:lastPrinted>
  <dcterms:created xsi:type="dcterms:W3CDTF">2012-10-05T05:31:10Z</dcterms:created>
  <dcterms:modified xsi:type="dcterms:W3CDTF">2016-11-09T13:47:15Z</dcterms:modified>
</cp:coreProperties>
</file>